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1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EC290D-1B30-3D2F-8278-C72AD2B6B9EF}" v="5" dt="2024-07-11T15:37:19.118"/>
    <p1510:client id="{531590B5-D49E-443A-0334-B2C977F19726}" v="567" dt="2024-07-11T10:34:05.926"/>
    <p1510:client id="{6094E550-24B7-8921-8516-FB7AC3930F38}" v="2" dt="2024-07-12T07:48:05.261"/>
    <p1510:client id="{73D07565-CBEC-4007-9699-954905013FCC}" v="994" dt="2024-07-12T08:01:30.602"/>
    <p1510:client id="{D494E245-9991-5E93-BD75-FBB99C1BF67C}" v="114" dt="2024-07-11T11:00:25.272"/>
    <p1510:client id="{F9DA1B90-7BF3-818F-A2BF-85949E4CF67A}" v="11" dt="2024-07-11T11:23:41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57" autoAdjust="0"/>
    <p:restoredTop sz="94660"/>
  </p:normalViewPr>
  <p:slideViewPr>
    <p:cSldViewPr snapToGrid="0">
      <p:cViewPr>
        <p:scale>
          <a:sx n="66" d="100"/>
          <a:sy n="66" d="100"/>
        </p:scale>
        <p:origin x="-3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01686-B1CA-4ED8-AC1E-E08A083E6DBA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07A533BE-B281-403B-95B6-1D03289AE0CF}">
      <dgm:prSet/>
      <dgm:spPr/>
      <dgm:t>
        <a:bodyPr/>
        <a:lstStyle/>
        <a:p>
          <a:r>
            <a:rPr lang="en-US" dirty="0"/>
            <a:t>Capturing Fires</a:t>
          </a:r>
        </a:p>
      </dgm:t>
    </dgm:pt>
    <dgm:pt modelId="{B180A8E8-1C04-44CF-8ECD-0844C39E838B}" type="parTrans" cxnId="{A44BB5C4-35DE-401F-AE47-DF140E7EE42A}">
      <dgm:prSet/>
      <dgm:spPr/>
      <dgm:t>
        <a:bodyPr/>
        <a:lstStyle/>
        <a:p>
          <a:endParaRPr lang="en-US"/>
        </a:p>
      </dgm:t>
    </dgm:pt>
    <dgm:pt modelId="{E64C243E-66D2-4859-BAF7-5693AA1BF0A8}" type="sibTrans" cxnId="{A44BB5C4-35DE-401F-AE47-DF140E7EE42A}">
      <dgm:prSet/>
      <dgm:spPr/>
      <dgm:t>
        <a:bodyPr/>
        <a:lstStyle/>
        <a:p>
          <a:endParaRPr lang="en-US"/>
        </a:p>
      </dgm:t>
    </dgm:pt>
    <dgm:pt modelId="{7D7F3B05-DD35-4507-BD1F-F382B1BDC343}">
      <dgm:prSet/>
      <dgm:spPr/>
      <dgm:t>
        <a:bodyPr/>
        <a:lstStyle/>
        <a:p>
          <a:r>
            <a:rPr lang="en-US"/>
            <a:t>The area</a:t>
          </a:r>
        </a:p>
      </dgm:t>
    </dgm:pt>
    <dgm:pt modelId="{D6AD49CA-B875-4C2E-82DB-FCB94B265DBD}" type="parTrans" cxnId="{D3A67D21-BBFC-480C-86F8-0A608A088165}">
      <dgm:prSet/>
      <dgm:spPr/>
      <dgm:t>
        <a:bodyPr/>
        <a:lstStyle/>
        <a:p>
          <a:endParaRPr lang="en-US"/>
        </a:p>
      </dgm:t>
    </dgm:pt>
    <dgm:pt modelId="{E8C70E29-1EAF-4945-AD76-062393DD970B}" type="sibTrans" cxnId="{D3A67D21-BBFC-480C-86F8-0A608A088165}">
      <dgm:prSet/>
      <dgm:spPr/>
      <dgm:t>
        <a:bodyPr/>
        <a:lstStyle/>
        <a:p>
          <a:endParaRPr lang="en-US"/>
        </a:p>
      </dgm:t>
    </dgm:pt>
    <dgm:pt modelId="{19ADB8B9-E88E-4C81-8662-CEEA1F09502B}">
      <dgm:prSet/>
      <dgm:spPr/>
      <dgm:t>
        <a:bodyPr/>
        <a:lstStyle/>
        <a:p>
          <a:r>
            <a:rPr lang="en-US"/>
            <a:t>Attributes:</a:t>
          </a:r>
        </a:p>
      </dgm:t>
    </dgm:pt>
    <dgm:pt modelId="{148D4BC7-AAFD-40F1-A26E-6BB63EC0162A}" type="parTrans" cxnId="{70481D7A-96BA-4051-AFAC-DF65C8B5DE26}">
      <dgm:prSet/>
      <dgm:spPr/>
      <dgm:t>
        <a:bodyPr/>
        <a:lstStyle/>
        <a:p>
          <a:endParaRPr lang="en-US"/>
        </a:p>
      </dgm:t>
    </dgm:pt>
    <dgm:pt modelId="{227DF14E-115C-4D8C-83EE-49E9B4CF2A48}" type="sibTrans" cxnId="{70481D7A-96BA-4051-AFAC-DF65C8B5DE26}">
      <dgm:prSet/>
      <dgm:spPr/>
      <dgm:t>
        <a:bodyPr/>
        <a:lstStyle/>
        <a:p>
          <a:endParaRPr lang="en-US"/>
        </a:p>
      </dgm:t>
    </dgm:pt>
    <dgm:pt modelId="{014D647C-E101-4804-81FF-7E9734835FDD}">
      <dgm:prSet/>
      <dgm:spPr/>
      <dgm:t>
        <a:bodyPr/>
        <a:lstStyle/>
        <a:p>
          <a:r>
            <a:rPr lang="en-US" dirty="0"/>
            <a:t>type: building, wildfire, industry etc.</a:t>
          </a:r>
        </a:p>
      </dgm:t>
    </dgm:pt>
    <dgm:pt modelId="{9C3530BC-88F4-4E48-8DD3-BA56F0BCCB41}" type="parTrans" cxnId="{861DA2A6-B962-4919-9DC2-BA73320E723D}">
      <dgm:prSet/>
      <dgm:spPr/>
      <dgm:t>
        <a:bodyPr/>
        <a:lstStyle/>
        <a:p>
          <a:endParaRPr lang="en-US"/>
        </a:p>
      </dgm:t>
    </dgm:pt>
    <dgm:pt modelId="{2A7C7F58-DCBF-4A1B-81E9-E8A23C42DEA1}" type="sibTrans" cxnId="{861DA2A6-B962-4919-9DC2-BA73320E723D}">
      <dgm:prSet/>
      <dgm:spPr/>
      <dgm:t>
        <a:bodyPr/>
        <a:lstStyle/>
        <a:p>
          <a:endParaRPr lang="en-US"/>
        </a:p>
      </dgm:t>
    </dgm:pt>
    <dgm:pt modelId="{9581F1DF-7025-46E1-941A-A177DC370AD8}">
      <dgm:prSet/>
      <dgm:spPr/>
      <dgm:t>
        <a:bodyPr/>
        <a:lstStyle/>
        <a:p>
          <a:r>
            <a:rPr lang="en-US" dirty="0"/>
            <a:t>Number of people in danger</a:t>
          </a:r>
        </a:p>
      </dgm:t>
    </dgm:pt>
    <dgm:pt modelId="{79ED1536-61DD-436A-9EC1-4CA3A2611695}" type="parTrans" cxnId="{3CEF4BCE-E0E9-4454-832D-11A252B0CCAE}">
      <dgm:prSet/>
      <dgm:spPr/>
      <dgm:t>
        <a:bodyPr/>
        <a:lstStyle/>
        <a:p>
          <a:endParaRPr lang="en-US"/>
        </a:p>
      </dgm:t>
    </dgm:pt>
    <dgm:pt modelId="{CCBF372C-C18F-4A0B-B60F-33F273F6F3B3}" type="sibTrans" cxnId="{3CEF4BCE-E0E9-4454-832D-11A252B0CCAE}">
      <dgm:prSet/>
      <dgm:spPr/>
      <dgm:t>
        <a:bodyPr/>
        <a:lstStyle/>
        <a:p>
          <a:endParaRPr lang="en-US"/>
        </a:p>
      </dgm:t>
    </dgm:pt>
    <dgm:pt modelId="{0E3A301F-DCA8-4254-A231-8660025462E0}">
      <dgm:prSet/>
      <dgm:spPr/>
      <dgm:t>
        <a:bodyPr/>
        <a:lstStyle/>
        <a:p>
          <a:r>
            <a:rPr lang="en-US"/>
            <a:t>Number of Casualties</a:t>
          </a:r>
        </a:p>
      </dgm:t>
    </dgm:pt>
    <dgm:pt modelId="{609A4581-65CE-426A-8753-96C4D644DD91}" type="parTrans" cxnId="{9D86EA58-FFBC-4DD2-9055-C0431F569518}">
      <dgm:prSet/>
      <dgm:spPr/>
      <dgm:t>
        <a:bodyPr/>
        <a:lstStyle/>
        <a:p>
          <a:endParaRPr lang="en-US"/>
        </a:p>
      </dgm:t>
    </dgm:pt>
    <dgm:pt modelId="{61CBEEBF-8828-4385-9B0B-8BA52C24C7E2}" type="sibTrans" cxnId="{9D86EA58-FFBC-4DD2-9055-C0431F569518}">
      <dgm:prSet/>
      <dgm:spPr/>
      <dgm:t>
        <a:bodyPr/>
        <a:lstStyle/>
        <a:p>
          <a:endParaRPr lang="en-US"/>
        </a:p>
      </dgm:t>
    </dgm:pt>
    <dgm:pt modelId="{EAE20933-183F-451C-B3EF-B5E49F857236}">
      <dgm:prSet/>
      <dgm:spPr/>
      <dgm:t>
        <a:bodyPr/>
        <a:lstStyle/>
        <a:p>
          <a:r>
            <a:rPr lang="en-US" dirty="0"/>
            <a:t>Reinforcement? Yes/No</a:t>
          </a:r>
        </a:p>
      </dgm:t>
    </dgm:pt>
    <dgm:pt modelId="{DBE99CF1-847D-42EA-B2D4-017419D13BB1}" type="parTrans" cxnId="{6C514429-DFDA-44F2-850B-9B5E88C60E9D}">
      <dgm:prSet/>
      <dgm:spPr/>
      <dgm:t>
        <a:bodyPr/>
        <a:lstStyle/>
        <a:p>
          <a:endParaRPr lang="en-US"/>
        </a:p>
      </dgm:t>
    </dgm:pt>
    <dgm:pt modelId="{3F15CC34-3A2D-4406-927A-91E131934952}" type="sibTrans" cxnId="{6C514429-DFDA-44F2-850B-9B5E88C60E9D}">
      <dgm:prSet/>
      <dgm:spPr/>
      <dgm:t>
        <a:bodyPr/>
        <a:lstStyle/>
        <a:p>
          <a:endParaRPr lang="en-US"/>
        </a:p>
      </dgm:t>
    </dgm:pt>
    <dgm:pt modelId="{FB08192F-F9F1-46E7-9945-5A565F63685E}">
      <dgm:prSet/>
      <dgm:spPr/>
      <dgm:t>
        <a:bodyPr/>
        <a:lstStyle/>
        <a:p>
          <a:r>
            <a:rPr lang="en-US"/>
            <a:t>Deleting Fires</a:t>
          </a:r>
        </a:p>
      </dgm:t>
    </dgm:pt>
    <dgm:pt modelId="{8CA27962-356B-49F2-BD53-059DA58B32D2}" type="parTrans" cxnId="{0993DE4D-6B6A-40E0-A06A-9A88CF93E58D}">
      <dgm:prSet/>
      <dgm:spPr/>
      <dgm:t>
        <a:bodyPr/>
        <a:lstStyle/>
        <a:p>
          <a:endParaRPr lang="en-US"/>
        </a:p>
      </dgm:t>
    </dgm:pt>
    <dgm:pt modelId="{7BF3C30D-23DA-4663-9513-1C3F1ABB0BEF}" type="sibTrans" cxnId="{0993DE4D-6B6A-40E0-A06A-9A88CF93E58D}">
      <dgm:prSet/>
      <dgm:spPr/>
      <dgm:t>
        <a:bodyPr/>
        <a:lstStyle/>
        <a:p>
          <a:endParaRPr lang="en-US"/>
        </a:p>
      </dgm:t>
    </dgm:pt>
    <dgm:pt modelId="{C5426304-206D-4B1E-A8D2-442C8D11EF08}">
      <dgm:prSet/>
      <dgm:spPr/>
      <dgm:t>
        <a:bodyPr/>
        <a:lstStyle/>
        <a:p>
          <a:r>
            <a:rPr lang="en-US"/>
            <a:t>Finding the fastest route to the fire</a:t>
          </a:r>
        </a:p>
      </dgm:t>
    </dgm:pt>
    <dgm:pt modelId="{F232A88E-200B-4460-8440-6113A8B76A4C}" type="parTrans" cxnId="{6CE4E0C2-6C12-448A-BF4C-A0927F1BB77D}">
      <dgm:prSet/>
      <dgm:spPr/>
      <dgm:t>
        <a:bodyPr/>
        <a:lstStyle/>
        <a:p>
          <a:endParaRPr lang="en-US"/>
        </a:p>
      </dgm:t>
    </dgm:pt>
    <dgm:pt modelId="{F43C9524-C938-49FB-BC45-D53485833443}" type="sibTrans" cxnId="{6CE4E0C2-6C12-448A-BF4C-A0927F1BB77D}">
      <dgm:prSet/>
      <dgm:spPr/>
      <dgm:t>
        <a:bodyPr/>
        <a:lstStyle/>
        <a:p>
          <a:endParaRPr lang="en-US"/>
        </a:p>
      </dgm:t>
    </dgm:pt>
    <dgm:pt modelId="{EB10FD43-6E0F-4F92-91C5-AB581FEB49F7}">
      <dgm:prSet/>
      <dgm:spPr/>
      <dgm:t>
        <a:bodyPr/>
        <a:lstStyle/>
        <a:p>
          <a:r>
            <a:rPr lang="en-US"/>
            <a:t>Printing a pdf with some information for the file record</a:t>
          </a:r>
        </a:p>
      </dgm:t>
    </dgm:pt>
    <dgm:pt modelId="{0EC06499-916B-4353-AD7A-F685D8D1A4E8}" type="parTrans" cxnId="{77171D08-45AB-4577-88DF-BE61A18F36E7}">
      <dgm:prSet/>
      <dgm:spPr/>
      <dgm:t>
        <a:bodyPr/>
        <a:lstStyle/>
        <a:p>
          <a:endParaRPr lang="en-US"/>
        </a:p>
      </dgm:t>
    </dgm:pt>
    <dgm:pt modelId="{25CBB980-28F3-4F36-8055-02CBA27DD76A}" type="sibTrans" cxnId="{77171D08-45AB-4577-88DF-BE61A18F36E7}">
      <dgm:prSet/>
      <dgm:spPr/>
      <dgm:t>
        <a:bodyPr/>
        <a:lstStyle/>
        <a:p>
          <a:endParaRPr lang="en-US"/>
        </a:p>
      </dgm:t>
    </dgm:pt>
    <dgm:pt modelId="{8191898D-60B8-4E08-8C7B-2270DD57A6B1}">
      <dgm:prSet/>
      <dgm:spPr/>
      <dgm:t>
        <a:bodyPr/>
        <a:lstStyle/>
        <a:p>
          <a:r>
            <a:rPr lang="en-US"/>
            <a:t>Optional: having a set number of fire trucks and having on record how many are not occupied</a:t>
          </a:r>
        </a:p>
      </dgm:t>
    </dgm:pt>
    <dgm:pt modelId="{DCFA272C-EF5E-4126-B7E6-9F0BF6E9A829}" type="parTrans" cxnId="{84159504-9A42-4508-B7C6-D5BD867AE6DE}">
      <dgm:prSet/>
      <dgm:spPr/>
      <dgm:t>
        <a:bodyPr/>
        <a:lstStyle/>
        <a:p>
          <a:endParaRPr lang="en-US"/>
        </a:p>
      </dgm:t>
    </dgm:pt>
    <dgm:pt modelId="{42A7C247-AEFF-4A42-B668-7F6EE24A1D96}" type="sibTrans" cxnId="{84159504-9A42-4508-B7C6-D5BD867AE6DE}">
      <dgm:prSet/>
      <dgm:spPr/>
      <dgm:t>
        <a:bodyPr/>
        <a:lstStyle/>
        <a:p>
          <a:endParaRPr lang="en-US"/>
        </a:p>
      </dgm:t>
    </dgm:pt>
    <dgm:pt modelId="{67C5CE18-68B8-49F3-8575-8ED3A8063F65}">
      <dgm:prSet/>
      <dgm:spPr/>
      <dgm:t>
        <a:bodyPr/>
        <a:lstStyle/>
        <a:p>
          <a:r>
            <a:rPr lang="de-DE" dirty="0" err="1"/>
            <a:t>Adress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fire</a:t>
          </a:r>
          <a:endParaRPr lang="en-US" dirty="0"/>
        </a:p>
      </dgm:t>
    </dgm:pt>
    <dgm:pt modelId="{B5B8FB8D-8ADA-4EEB-B1D7-0A676A3641E4}" type="parTrans" cxnId="{A05F2753-EDA6-4224-B01C-F1DD0D717B81}">
      <dgm:prSet/>
      <dgm:spPr/>
      <dgm:t>
        <a:bodyPr/>
        <a:lstStyle/>
        <a:p>
          <a:endParaRPr lang="en-US"/>
        </a:p>
      </dgm:t>
    </dgm:pt>
    <dgm:pt modelId="{416DCA3E-7CF4-4364-AA00-A2A91C5F6BA9}" type="sibTrans" cxnId="{A05F2753-EDA6-4224-B01C-F1DD0D717B81}">
      <dgm:prSet/>
      <dgm:spPr/>
      <dgm:t>
        <a:bodyPr/>
        <a:lstStyle/>
        <a:p>
          <a:endParaRPr lang="en-US"/>
        </a:p>
      </dgm:t>
    </dgm:pt>
    <dgm:pt modelId="{89358464-4712-47D1-B1D2-783350714206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Finding the closest firestation</a:t>
          </a:r>
        </a:p>
      </dgm:t>
    </dgm:pt>
    <dgm:pt modelId="{6F05CBE9-80D2-466C-8A71-5DEEA8A55989}" type="parTrans" cxnId="{48E6C1BE-0B13-4703-808A-83A373EA7035}">
      <dgm:prSet/>
      <dgm:spPr/>
    </dgm:pt>
    <dgm:pt modelId="{4FA973CC-15B1-4F11-A999-C4BE98E3089F}" type="sibTrans" cxnId="{48E6C1BE-0B13-4703-808A-83A373EA7035}">
      <dgm:prSet/>
      <dgm:spPr/>
    </dgm:pt>
    <dgm:pt modelId="{7DB595D6-4DD8-45E2-8AEB-BEFC092D81D6}" type="pres">
      <dgm:prSet presAssocID="{BBB01686-B1CA-4ED8-AC1E-E08A083E6DBA}" presName="linear" presStyleCnt="0">
        <dgm:presLayoutVars>
          <dgm:animLvl val="lvl"/>
          <dgm:resizeHandles val="exact"/>
        </dgm:presLayoutVars>
      </dgm:prSet>
      <dgm:spPr/>
    </dgm:pt>
    <dgm:pt modelId="{6EDF794C-A8DA-47A2-BDA7-EDF981E4D02D}" type="pres">
      <dgm:prSet presAssocID="{07A533BE-B281-403B-95B6-1D03289AE0C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5774BDB-BCCB-4BE2-A463-4B6870292147}" type="pres">
      <dgm:prSet presAssocID="{07A533BE-B281-403B-95B6-1D03289AE0CF}" presName="childText" presStyleLbl="revTx" presStyleIdx="0" presStyleCnt="1">
        <dgm:presLayoutVars>
          <dgm:bulletEnabled val="1"/>
        </dgm:presLayoutVars>
      </dgm:prSet>
      <dgm:spPr/>
    </dgm:pt>
    <dgm:pt modelId="{48FB00C9-7CD1-4D5A-9AFE-F1541A2AAA1E}" type="pres">
      <dgm:prSet presAssocID="{FB08192F-F9F1-46E7-9945-5A565F63685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2927BB7-A4EE-465C-B98D-D71B7FC6B592}" type="pres">
      <dgm:prSet presAssocID="{7BF3C30D-23DA-4663-9513-1C3F1ABB0BEF}" presName="spacer" presStyleCnt="0"/>
      <dgm:spPr/>
    </dgm:pt>
    <dgm:pt modelId="{B32F32BB-A611-4456-9349-F78BBE2E4C8E}" type="pres">
      <dgm:prSet presAssocID="{89358464-4712-47D1-B1D2-78335071420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6C395AF-6236-4E1A-A78B-A0574D88D1E2}" type="pres">
      <dgm:prSet presAssocID="{4FA973CC-15B1-4F11-A999-C4BE98E3089F}" presName="spacer" presStyleCnt="0"/>
      <dgm:spPr/>
    </dgm:pt>
    <dgm:pt modelId="{4944D191-480D-41D1-B90B-666D6B46D990}" type="pres">
      <dgm:prSet presAssocID="{C5426304-206D-4B1E-A8D2-442C8D11EF0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9971F6B-CEB3-4128-9E63-8105642B2E44}" type="pres">
      <dgm:prSet presAssocID="{F43C9524-C938-49FB-BC45-D53485833443}" presName="spacer" presStyleCnt="0"/>
      <dgm:spPr/>
    </dgm:pt>
    <dgm:pt modelId="{BA145827-97A6-4649-A763-6A65B05D1B75}" type="pres">
      <dgm:prSet presAssocID="{EB10FD43-6E0F-4F92-91C5-AB581FEB49F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B6A796E-66AD-4A49-88F1-B09D963CD4B0}" type="pres">
      <dgm:prSet presAssocID="{25CBB980-28F3-4F36-8055-02CBA27DD76A}" presName="spacer" presStyleCnt="0"/>
      <dgm:spPr/>
    </dgm:pt>
    <dgm:pt modelId="{05DCD691-0421-43E7-826D-B4C55DF8998A}" type="pres">
      <dgm:prSet presAssocID="{8191898D-60B8-4E08-8C7B-2270DD57A6B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4159504-9A42-4508-B7C6-D5BD867AE6DE}" srcId="{BBB01686-B1CA-4ED8-AC1E-E08A083E6DBA}" destId="{8191898D-60B8-4E08-8C7B-2270DD57A6B1}" srcOrd="5" destOrd="0" parTransId="{DCFA272C-EF5E-4126-B7E6-9F0BF6E9A829}" sibTransId="{42A7C247-AEFF-4A42-B668-7F6EE24A1D96}"/>
    <dgm:cxn modelId="{77171D08-45AB-4577-88DF-BE61A18F36E7}" srcId="{BBB01686-B1CA-4ED8-AC1E-E08A083E6DBA}" destId="{EB10FD43-6E0F-4F92-91C5-AB581FEB49F7}" srcOrd="4" destOrd="0" parTransId="{0EC06499-916B-4353-AD7A-F685D8D1A4E8}" sibTransId="{25CBB980-28F3-4F36-8055-02CBA27DD76A}"/>
    <dgm:cxn modelId="{BF273216-23D9-4338-AFFC-88A8E5D3B82A}" type="presOf" srcId="{19ADB8B9-E88E-4C81-8662-CEEA1F09502B}" destId="{E5774BDB-BCCB-4BE2-A463-4B6870292147}" srcOrd="0" destOrd="1" presId="urn:microsoft.com/office/officeart/2005/8/layout/vList2"/>
    <dgm:cxn modelId="{D3A67D21-BBFC-480C-86F8-0A608A088165}" srcId="{07A533BE-B281-403B-95B6-1D03289AE0CF}" destId="{7D7F3B05-DD35-4507-BD1F-F382B1BDC343}" srcOrd="0" destOrd="0" parTransId="{D6AD49CA-B875-4C2E-82DB-FCB94B265DBD}" sibTransId="{E8C70E29-1EAF-4945-AD76-062393DD970B}"/>
    <dgm:cxn modelId="{6C514429-DFDA-44F2-850B-9B5E88C60E9D}" srcId="{19ADB8B9-E88E-4C81-8662-CEEA1F09502B}" destId="{EAE20933-183F-451C-B3EF-B5E49F857236}" srcOrd="3" destOrd="0" parTransId="{DBE99CF1-847D-42EA-B2D4-017419D13BB1}" sibTransId="{3F15CC34-3A2D-4406-927A-91E131934952}"/>
    <dgm:cxn modelId="{82FFFA5D-2DF6-419B-BFC0-9CA2D2AE7CAA}" type="presOf" srcId="{EAE20933-183F-451C-B3EF-B5E49F857236}" destId="{E5774BDB-BCCB-4BE2-A463-4B6870292147}" srcOrd="0" destOrd="5" presId="urn:microsoft.com/office/officeart/2005/8/layout/vList2"/>
    <dgm:cxn modelId="{D9EF7D43-CBE5-42BF-B23B-0FCE0BC803F2}" type="presOf" srcId="{0E3A301F-DCA8-4254-A231-8660025462E0}" destId="{E5774BDB-BCCB-4BE2-A463-4B6870292147}" srcOrd="0" destOrd="4" presId="urn:microsoft.com/office/officeart/2005/8/layout/vList2"/>
    <dgm:cxn modelId="{87EC9F49-86DC-4ECE-8CD3-8DE4DC51F5EE}" type="presOf" srcId="{C5426304-206D-4B1E-A8D2-442C8D11EF08}" destId="{4944D191-480D-41D1-B90B-666D6B46D990}" srcOrd="0" destOrd="0" presId="urn:microsoft.com/office/officeart/2005/8/layout/vList2"/>
    <dgm:cxn modelId="{0993DE4D-6B6A-40E0-A06A-9A88CF93E58D}" srcId="{BBB01686-B1CA-4ED8-AC1E-E08A083E6DBA}" destId="{FB08192F-F9F1-46E7-9945-5A565F63685E}" srcOrd="1" destOrd="0" parTransId="{8CA27962-356B-49F2-BD53-059DA58B32D2}" sibTransId="{7BF3C30D-23DA-4663-9513-1C3F1ABB0BEF}"/>
    <dgm:cxn modelId="{A05F2753-EDA6-4224-B01C-F1DD0D717B81}" srcId="{19ADB8B9-E88E-4C81-8662-CEEA1F09502B}" destId="{67C5CE18-68B8-49F3-8575-8ED3A8063F65}" srcOrd="4" destOrd="0" parTransId="{B5B8FB8D-8ADA-4EEB-B1D7-0A676A3641E4}" sibTransId="{416DCA3E-7CF4-4364-AA00-A2A91C5F6BA9}"/>
    <dgm:cxn modelId="{9D86EA58-FFBC-4DD2-9055-C0431F569518}" srcId="{19ADB8B9-E88E-4C81-8662-CEEA1F09502B}" destId="{0E3A301F-DCA8-4254-A231-8660025462E0}" srcOrd="2" destOrd="0" parTransId="{609A4581-65CE-426A-8753-96C4D644DD91}" sibTransId="{61CBEEBF-8828-4385-9B0B-8BA52C24C7E2}"/>
    <dgm:cxn modelId="{70481D7A-96BA-4051-AFAC-DF65C8B5DE26}" srcId="{07A533BE-B281-403B-95B6-1D03289AE0CF}" destId="{19ADB8B9-E88E-4C81-8662-CEEA1F09502B}" srcOrd="1" destOrd="0" parTransId="{148D4BC7-AAFD-40F1-A26E-6BB63EC0162A}" sibTransId="{227DF14E-115C-4D8C-83EE-49E9B4CF2A48}"/>
    <dgm:cxn modelId="{EE88B2A0-BB34-42F5-94B5-DA47687150F7}" type="presOf" srcId="{BBB01686-B1CA-4ED8-AC1E-E08A083E6DBA}" destId="{7DB595D6-4DD8-45E2-8AEB-BEFC092D81D6}" srcOrd="0" destOrd="0" presId="urn:microsoft.com/office/officeart/2005/8/layout/vList2"/>
    <dgm:cxn modelId="{778471A2-6FCA-4473-80FC-6DE768EB8F32}" type="presOf" srcId="{7D7F3B05-DD35-4507-BD1F-F382B1BDC343}" destId="{E5774BDB-BCCB-4BE2-A463-4B6870292147}" srcOrd="0" destOrd="0" presId="urn:microsoft.com/office/officeart/2005/8/layout/vList2"/>
    <dgm:cxn modelId="{861DA2A6-B962-4919-9DC2-BA73320E723D}" srcId="{19ADB8B9-E88E-4C81-8662-CEEA1F09502B}" destId="{014D647C-E101-4804-81FF-7E9734835FDD}" srcOrd="0" destOrd="0" parTransId="{9C3530BC-88F4-4E48-8DD3-BA56F0BCCB41}" sibTransId="{2A7C7F58-DCBF-4A1B-81E9-E8A23C42DEA1}"/>
    <dgm:cxn modelId="{549539A8-EC15-46CB-BF66-6244DA05304B}" type="presOf" srcId="{EB10FD43-6E0F-4F92-91C5-AB581FEB49F7}" destId="{BA145827-97A6-4649-A763-6A65B05D1B75}" srcOrd="0" destOrd="0" presId="urn:microsoft.com/office/officeart/2005/8/layout/vList2"/>
    <dgm:cxn modelId="{F44460AA-233D-40FC-87D8-31C600C399FC}" type="presOf" srcId="{9581F1DF-7025-46E1-941A-A177DC370AD8}" destId="{E5774BDB-BCCB-4BE2-A463-4B6870292147}" srcOrd="0" destOrd="3" presId="urn:microsoft.com/office/officeart/2005/8/layout/vList2"/>
    <dgm:cxn modelId="{FC4590AA-CE71-4E39-A0FC-56CE4D70BFE6}" type="presOf" srcId="{67C5CE18-68B8-49F3-8575-8ED3A8063F65}" destId="{E5774BDB-BCCB-4BE2-A463-4B6870292147}" srcOrd="0" destOrd="6" presId="urn:microsoft.com/office/officeart/2005/8/layout/vList2"/>
    <dgm:cxn modelId="{7198FCB1-7C51-42F3-B5D3-485921251D2A}" type="presOf" srcId="{89358464-4712-47D1-B1D2-783350714206}" destId="{B32F32BB-A611-4456-9349-F78BBE2E4C8E}" srcOrd="0" destOrd="0" presId="urn:microsoft.com/office/officeart/2005/8/layout/vList2"/>
    <dgm:cxn modelId="{ED80B5B9-D55F-4714-AE3C-2CECA6C1D53B}" type="presOf" srcId="{014D647C-E101-4804-81FF-7E9734835FDD}" destId="{E5774BDB-BCCB-4BE2-A463-4B6870292147}" srcOrd="0" destOrd="2" presId="urn:microsoft.com/office/officeart/2005/8/layout/vList2"/>
    <dgm:cxn modelId="{48E6C1BE-0B13-4703-808A-83A373EA7035}" srcId="{BBB01686-B1CA-4ED8-AC1E-E08A083E6DBA}" destId="{89358464-4712-47D1-B1D2-783350714206}" srcOrd="2" destOrd="0" parTransId="{6F05CBE9-80D2-466C-8A71-5DEEA8A55989}" sibTransId="{4FA973CC-15B1-4F11-A999-C4BE98E3089F}"/>
    <dgm:cxn modelId="{61423CC1-2873-4A52-B34F-829246A8C720}" type="presOf" srcId="{8191898D-60B8-4E08-8C7B-2270DD57A6B1}" destId="{05DCD691-0421-43E7-826D-B4C55DF8998A}" srcOrd="0" destOrd="0" presId="urn:microsoft.com/office/officeart/2005/8/layout/vList2"/>
    <dgm:cxn modelId="{6CE4E0C2-6C12-448A-BF4C-A0927F1BB77D}" srcId="{BBB01686-B1CA-4ED8-AC1E-E08A083E6DBA}" destId="{C5426304-206D-4B1E-A8D2-442C8D11EF08}" srcOrd="3" destOrd="0" parTransId="{F232A88E-200B-4460-8440-6113A8B76A4C}" sibTransId="{F43C9524-C938-49FB-BC45-D53485833443}"/>
    <dgm:cxn modelId="{A44BB5C4-35DE-401F-AE47-DF140E7EE42A}" srcId="{BBB01686-B1CA-4ED8-AC1E-E08A083E6DBA}" destId="{07A533BE-B281-403B-95B6-1D03289AE0CF}" srcOrd="0" destOrd="0" parTransId="{B180A8E8-1C04-44CF-8ECD-0844C39E838B}" sibTransId="{E64C243E-66D2-4859-BAF7-5693AA1BF0A8}"/>
    <dgm:cxn modelId="{536F2BCC-06F4-4DC2-BA19-8AD07D4EB842}" type="presOf" srcId="{FB08192F-F9F1-46E7-9945-5A565F63685E}" destId="{48FB00C9-7CD1-4D5A-9AFE-F1541A2AAA1E}" srcOrd="0" destOrd="0" presId="urn:microsoft.com/office/officeart/2005/8/layout/vList2"/>
    <dgm:cxn modelId="{3CEF4BCE-E0E9-4454-832D-11A252B0CCAE}" srcId="{19ADB8B9-E88E-4C81-8662-CEEA1F09502B}" destId="{9581F1DF-7025-46E1-941A-A177DC370AD8}" srcOrd="1" destOrd="0" parTransId="{79ED1536-61DD-436A-9EC1-4CA3A2611695}" sibTransId="{CCBF372C-C18F-4A0B-B60F-33F273F6F3B3}"/>
    <dgm:cxn modelId="{8A8FFEFC-B7E8-46CF-8293-9391BEAB9D2D}" type="presOf" srcId="{07A533BE-B281-403B-95B6-1D03289AE0CF}" destId="{6EDF794C-A8DA-47A2-BDA7-EDF981E4D02D}" srcOrd="0" destOrd="0" presId="urn:microsoft.com/office/officeart/2005/8/layout/vList2"/>
    <dgm:cxn modelId="{80FABE9E-16E9-42EC-8822-CB252815EBB4}" type="presParOf" srcId="{7DB595D6-4DD8-45E2-8AEB-BEFC092D81D6}" destId="{6EDF794C-A8DA-47A2-BDA7-EDF981E4D02D}" srcOrd="0" destOrd="0" presId="urn:microsoft.com/office/officeart/2005/8/layout/vList2"/>
    <dgm:cxn modelId="{1636EC93-8B37-4BEB-AAD3-8334CACB0936}" type="presParOf" srcId="{7DB595D6-4DD8-45E2-8AEB-BEFC092D81D6}" destId="{E5774BDB-BCCB-4BE2-A463-4B6870292147}" srcOrd="1" destOrd="0" presId="urn:microsoft.com/office/officeart/2005/8/layout/vList2"/>
    <dgm:cxn modelId="{2EC4D6D4-BD66-425A-88F0-F3D25C4A4375}" type="presParOf" srcId="{7DB595D6-4DD8-45E2-8AEB-BEFC092D81D6}" destId="{48FB00C9-7CD1-4D5A-9AFE-F1541A2AAA1E}" srcOrd="2" destOrd="0" presId="urn:microsoft.com/office/officeart/2005/8/layout/vList2"/>
    <dgm:cxn modelId="{F7B05440-3E22-4D81-B2FC-A001F52CE8C6}" type="presParOf" srcId="{7DB595D6-4DD8-45E2-8AEB-BEFC092D81D6}" destId="{C2927BB7-A4EE-465C-B98D-D71B7FC6B592}" srcOrd="3" destOrd="0" presId="urn:microsoft.com/office/officeart/2005/8/layout/vList2"/>
    <dgm:cxn modelId="{B985DD64-8294-4E38-B734-5FFC0302B138}" type="presParOf" srcId="{7DB595D6-4DD8-45E2-8AEB-BEFC092D81D6}" destId="{B32F32BB-A611-4456-9349-F78BBE2E4C8E}" srcOrd="4" destOrd="0" presId="urn:microsoft.com/office/officeart/2005/8/layout/vList2"/>
    <dgm:cxn modelId="{DEFD39B7-D55A-4DB6-99E1-81A929BD5CE1}" type="presParOf" srcId="{7DB595D6-4DD8-45E2-8AEB-BEFC092D81D6}" destId="{D6C395AF-6236-4E1A-A78B-A0574D88D1E2}" srcOrd="5" destOrd="0" presId="urn:microsoft.com/office/officeart/2005/8/layout/vList2"/>
    <dgm:cxn modelId="{0A89758F-18AA-4C4F-B172-87A41F14A029}" type="presParOf" srcId="{7DB595D6-4DD8-45E2-8AEB-BEFC092D81D6}" destId="{4944D191-480D-41D1-B90B-666D6B46D990}" srcOrd="6" destOrd="0" presId="urn:microsoft.com/office/officeart/2005/8/layout/vList2"/>
    <dgm:cxn modelId="{994F3395-FC2E-4AEC-ACEA-4FCCF5F01E3A}" type="presParOf" srcId="{7DB595D6-4DD8-45E2-8AEB-BEFC092D81D6}" destId="{79971F6B-CEB3-4128-9E63-8105642B2E44}" srcOrd="7" destOrd="0" presId="urn:microsoft.com/office/officeart/2005/8/layout/vList2"/>
    <dgm:cxn modelId="{19F9423B-29F0-4D5A-9D37-929240052335}" type="presParOf" srcId="{7DB595D6-4DD8-45E2-8AEB-BEFC092D81D6}" destId="{BA145827-97A6-4649-A763-6A65B05D1B75}" srcOrd="8" destOrd="0" presId="urn:microsoft.com/office/officeart/2005/8/layout/vList2"/>
    <dgm:cxn modelId="{C97F1B11-72C6-4E25-A09B-61DE8AB3209F}" type="presParOf" srcId="{7DB595D6-4DD8-45E2-8AEB-BEFC092D81D6}" destId="{BB6A796E-66AD-4A49-88F1-B09D963CD4B0}" srcOrd="9" destOrd="0" presId="urn:microsoft.com/office/officeart/2005/8/layout/vList2"/>
    <dgm:cxn modelId="{7236A2BD-B696-475D-8AE3-5175A89FD37E}" type="presParOf" srcId="{7DB595D6-4DD8-45E2-8AEB-BEFC092D81D6}" destId="{05DCD691-0421-43E7-826D-B4C55DF8998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D4A8FA-1B2A-495F-B7F5-5A748211DD50}" type="doc">
      <dgm:prSet loTypeId="urn:microsoft.com/office/officeart/2005/8/layout/equation1" loCatId="relationship" qsTypeId="urn:microsoft.com/office/officeart/2005/8/quickstyle/simple2" qsCatId="simple" csTypeId="urn:microsoft.com/office/officeart/2005/8/colors/accent2_2" csCatId="accent2" phldr="1"/>
      <dgm:spPr/>
    </dgm:pt>
    <dgm:pt modelId="{C72DC382-D137-4C88-8CB6-495633ABB91D}">
      <dgm:prSet phldrT="[Text]" phldr="0"/>
      <dgm:spPr/>
      <dgm:t>
        <a:bodyPr/>
        <a:lstStyle/>
        <a:p>
          <a:r>
            <a:rPr lang="de-DE">
              <a:latin typeface="Aptos Display" panose="02110004020202020204"/>
            </a:rPr>
            <a:t>4h</a:t>
          </a:r>
          <a:endParaRPr lang="de-DE"/>
        </a:p>
      </dgm:t>
    </dgm:pt>
    <dgm:pt modelId="{0B953310-78D0-4561-BB75-1AEEFC85E171}" type="parTrans" cxnId="{58E02B2D-581A-49E4-B2F9-F822326432EB}">
      <dgm:prSet/>
      <dgm:spPr/>
    </dgm:pt>
    <dgm:pt modelId="{252C9021-BF80-4250-8FB8-7E2865EF800B}" type="sibTrans" cxnId="{58E02B2D-581A-49E4-B2F9-F822326432EB}">
      <dgm:prSet/>
      <dgm:spPr/>
      <dgm:t>
        <a:bodyPr/>
        <a:lstStyle/>
        <a:p>
          <a:endParaRPr lang="de-DE"/>
        </a:p>
      </dgm:t>
    </dgm:pt>
    <dgm:pt modelId="{E33183A4-4F68-4074-9EA4-9082FB0A0ACD}">
      <dgm:prSet phldr="0"/>
      <dgm:spPr/>
      <dgm:t>
        <a:bodyPr/>
        <a:lstStyle/>
        <a:p>
          <a:r>
            <a:rPr lang="de-DE">
              <a:latin typeface="Aptos Display" panose="02110004020202020204"/>
            </a:rPr>
            <a:t>2h</a:t>
          </a:r>
        </a:p>
      </dgm:t>
    </dgm:pt>
    <dgm:pt modelId="{D0F470A3-9B02-4310-AD84-11B81365E777}" type="parTrans" cxnId="{B8951235-527C-4122-A65E-35D8627CA85C}">
      <dgm:prSet/>
      <dgm:spPr/>
    </dgm:pt>
    <dgm:pt modelId="{20EB4B67-D6B6-4CA2-BA54-53C6F2ACD64A}" type="sibTrans" cxnId="{B8951235-527C-4122-A65E-35D8627CA85C}">
      <dgm:prSet/>
      <dgm:spPr/>
      <dgm:t>
        <a:bodyPr/>
        <a:lstStyle/>
        <a:p>
          <a:endParaRPr lang="de-DE"/>
        </a:p>
      </dgm:t>
    </dgm:pt>
    <dgm:pt modelId="{CC6769DF-5A2A-4861-80C0-350934841CE1}">
      <dgm:prSet phldr="0"/>
      <dgm:spPr/>
      <dgm:t>
        <a:bodyPr/>
        <a:lstStyle/>
        <a:p>
          <a:r>
            <a:rPr lang="de-DE">
              <a:latin typeface="Aptos Display" panose="02110004020202020204"/>
            </a:rPr>
            <a:t>10h</a:t>
          </a:r>
        </a:p>
      </dgm:t>
    </dgm:pt>
    <dgm:pt modelId="{B063E1C9-19BA-4E65-A31D-5A2ACBF5BEDF}" type="parTrans" cxnId="{A09A9F21-C3E9-49AB-BBA5-8EFF376A5E50}">
      <dgm:prSet/>
      <dgm:spPr/>
    </dgm:pt>
    <dgm:pt modelId="{01000967-4563-4376-8BF0-D6CF54EC11DE}" type="sibTrans" cxnId="{A09A9F21-C3E9-49AB-BBA5-8EFF376A5E50}">
      <dgm:prSet/>
      <dgm:spPr/>
      <dgm:t>
        <a:bodyPr/>
        <a:lstStyle/>
        <a:p>
          <a:endParaRPr lang="de-DE"/>
        </a:p>
      </dgm:t>
    </dgm:pt>
    <dgm:pt modelId="{8FFEE7C9-9A71-4D70-A297-53D9BB92F911}">
      <dgm:prSet phldr="0"/>
      <dgm:spPr/>
      <dgm:t>
        <a:bodyPr/>
        <a:lstStyle/>
        <a:p>
          <a:pPr rtl="0"/>
          <a:r>
            <a:rPr lang="de-DE">
              <a:latin typeface="Aptos Display" panose="02110004020202020204"/>
            </a:rPr>
            <a:t>5h</a:t>
          </a:r>
        </a:p>
      </dgm:t>
    </dgm:pt>
    <dgm:pt modelId="{783D8B79-3FB8-4264-A263-3B6758A55957}" type="parTrans" cxnId="{51F4B1A5-0371-472F-8DBB-7072266429A5}">
      <dgm:prSet/>
      <dgm:spPr/>
    </dgm:pt>
    <dgm:pt modelId="{3C8D2E7C-CAAE-46F7-88E5-910868319301}" type="sibTrans" cxnId="{51F4B1A5-0371-472F-8DBB-7072266429A5}">
      <dgm:prSet/>
      <dgm:spPr/>
      <dgm:t>
        <a:bodyPr/>
        <a:lstStyle/>
        <a:p>
          <a:endParaRPr lang="en-US"/>
        </a:p>
        <a:p>
          <a:endParaRPr lang="de-DE"/>
        </a:p>
      </dgm:t>
    </dgm:pt>
    <dgm:pt modelId="{D17CE7FD-3C0F-4C2A-95BB-CD7FC2511469}">
      <dgm:prSet phldr="0"/>
      <dgm:spPr/>
      <dgm:t>
        <a:bodyPr/>
        <a:lstStyle/>
        <a:p>
          <a:pPr rtl="0"/>
          <a:r>
            <a:rPr lang="de-DE">
              <a:latin typeface="Aptos Display" panose="02110004020202020204"/>
            </a:rPr>
            <a:t>21h</a:t>
          </a:r>
        </a:p>
      </dgm:t>
    </dgm:pt>
    <dgm:pt modelId="{4B011214-53B2-4CDC-8BE2-EA37E5273532}" type="parTrans" cxnId="{5FCC59D4-F01A-495C-83A2-8154F262AE28}">
      <dgm:prSet/>
      <dgm:spPr/>
    </dgm:pt>
    <dgm:pt modelId="{51D999BB-0011-42C1-A1BE-A45BE9BF0847}" type="sibTrans" cxnId="{5FCC59D4-F01A-495C-83A2-8154F262AE28}">
      <dgm:prSet/>
      <dgm:spPr/>
      <dgm:t>
        <a:bodyPr/>
        <a:lstStyle/>
        <a:p>
          <a:endParaRPr lang="de-DE"/>
        </a:p>
      </dgm:t>
    </dgm:pt>
    <dgm:pt modelId="{22F31226-0D12-43BE-B913-85A8467F3BED}" type="pres">
      <dgm:prSet presAssocID="{A2D4A8FA-1B2A-495F-B7F5-5A748211DD50}" presName="linearFlow" presStyleCnt="0">
        <dgm:presLayoutVars>
          <dgm:dir/>
          <dgm:resizeHandles val="exact"/>
        </dgm:presLayoutVars>
      </dgm:prSet>
      <dgm:spPr/>
    </dgm:pt>
    <dgm:pt modelId="{AE6DDA2F-49E7-4412-B699-8CABBA68DEE0}" type="pres">
      <dgm:prSet presAssocID="{C72DC382-D137-4C88-8CB6-495633ABB91D}" presName="node" presStyleLbl="node1" presStyleIdx="0" presStyleCnt="5">
        <dgm:presLayoutVars>
          <dgm:bulletEnabled val="1"/>
        </dgm:presLayoutVars>
      </dgm:prSet>
      <dgm:spPr/>
    </dgm:pt>
    <dgm:pt modelId="{CF8E0C5E-708F-4DA5-A366-A38730BD95DA}" type="pres">
      <dgm:prSet presAssocID="{252C9021-BF80-4250-8FB8-7E2865EF800B}" presName="spacerL" presStyleCnt="0"/>
      <dgm:spPr/>
    </dgm:pt>
    <dgm:pt modelId="{E0D2831A-103A-4611-A45D-3E80BA93F685}" type="pres">
      <dgm:prSet presAssocID="{252C9021-BF80-4250-8FB8-7E2865EF800B}" presName="sibTrans" presStyleLbl="sibTrans2D1" presStyleIdx="0" presStyleCnt="4"/>
      <dgm:spPr/>
    </dgm:pt>
    <dgm:pt modelId="{F33F627C-3999-4DCB-8202-A3B600A7C6B6}" type="pres">
      <dgm:prSet presAssocID="{252C9021-BF80-4250-8FB8-7E2865EF800B}" presName="spacerR" presStyleCnt="0"/>
      <dgm:spPr/>
    </dgm:pt>
    <dgm:pt modelId="{17D99121-47D9-4B8A-9AAF-D7232C57F1C8}" type="pres">
      <dgm:prSet presAssocID="{E33183A4-4F68-4074-9EA4-9082FB0A0ACD}" presName="node" presStyleLbl="node1" presStyleIdx="1" presStyleCnt="5">
        <dgm:presLayoutVars>
          <dgm:bulletEnabled val="1"/>
        </dgm:presLayoutVars>
      </dgm:prSet>
      <dgm:spPr/>
    </dgm:pt>
    <dgm:pt modelId="{34E46A34-A57E-4FE1-BC0C-874A302E9926}" type="pres">
      <dgm:prSet presAssocID="{20EB4B67-D6B6-4CA2-BA54-53C6F2ACD64A}" presName="spacerL" presStyleCnt="0"/>
      <dgm:spPr/>
    </dgm:pt>
    <dgm:pt modelId="{E311F805-3679-4F67-8F5C-55EC2E8B7303}" type="pres">
      <dgm:prSet presAssocID="{20EB4B67-D6B6-4CA2-BA54-53C6F2ACD64A}" presName="sibTrans" presStyleLbl="sibTrans2D1" presStyleIdx="1" presStyleCnt="4"/>
      <dgm:spPr/>
    </dgm:pt>
    <dgm:pt modelId="{18EC43DA-10EC-4926-BF72-FF7E80D36C1F}" type="pres">
      <dgm:prSet presAssocID="{20EB4B67-D6B6-4CA2-BA54-53C6F2ACD64A}" presName="spacerR" presStyleCnt="0"/>
      <dgm:spPr/>
    </dgm:pt>
    <dgm:pt modelId="{CA9144DB-CB7D-4031-BC48-4AB595C721D9}" type="pres">
      <dgm:prSet presAssocID="{CC6769DF-5A2A-4861-80C0-350934841CE1}" presName="node" presStyleLbl="node1" presStyleIdx="2" presStyleCnt="5">
        <dgm:presLayoutVars>
          <dgm:bulletEnabled val="1"/>
        </dgm:presLayoutVars>
      </dgm:prSet>
      <dgm:spPr/>
    </dgm:pt>
    <dgm:pt modelId="{9470FA6C-F55F-4AC1-AE33-3CF4F35BF5A7}" type="pres">
      <dgm:prSet presAssocID="{01000967-4563-4376-8BF0-D6CF54EC11DE}" presName="spacerL" presStyleCnt="0"/>
      <dgm:spPr/>
    </dgm:pt>
    <dgm:pt modelId="{13F55EEA-0659-4CBA-B828-EE08D4102B95}" type="pres">
      <dgm:prSet presAssocID="{01000967-4563-4376-8BF0-D6CF54EC11DE}" presName="sibTrans" presStyleLbl="sibTrans2D1" presStyleIdx="2" presStyleCnt="4"/>
      <dgm:spPr/>
    </dgm:pt>
    <dgm:pt modelId="{4EEF4220-CF03-4FE2-9780-B764EFE42611}" type="pres">
      <dgm:prSet presAssocID="{01000967-4563-4376-8BF0-D6CF54EC11DE}" presName="spacerR" presStyleCnt="0"/>
      <dgm:spPr/>
    </dgm:pt>
    <dgm:pt modelId="{B107DB32-8437-48E0-BA75-9F897551800F}" type="pres">
      <dgm:prSet presAssocID="{8FFEE7C9-9A71-4D70-A297-53D9BB92F911}" presName="node" presStyleLbl="node1" presStyleIdx="3" presStyleCnt="5">
        <dgm:presLayoutVars>
          <dgm:bulletEnabled val="1"/>
        </dgm:presLayoutVars>
      </dgm:prSet>
      <dgm:spPr/>
    </dgm:pt>
    <dgm:pt modelId="{3C26CA3C-2645-4474-B61F-1BC437651ED7}" type="pres">
      <dgm:prSet presAssocID="{3C8D2E7C-CAAE-46F7-88E5-910868319301}" presName="spacerL" presStyleCnt="0"/>
      <dgm:spPr/>
    </dgm:pt>
    <dgm:pt modelId="{D2DCBD42-12D1-4ED3-8980-2A1A79BF5870}" type="pres">
      <dgm:prSet presAssocID="{3C8D2E7C-CAAE-46F7-88E5-910868319301}" presName="sibTrans" presStyleLbl="sibTrans2D1" presStyleIdx="3" presStyleCnt="4"/>
      <dgm:spPr/>
    </dgm:pt>
    <dgm:pt modelId="{540C477D-6A15-429C-A763-5FD8599441BE}" type="pres">
      <dgm:prSet presAssocID="{3C8D2E7C-CAAE-46F7-88E5-910868319301}" presName="spacerR" presStyleCnt="0"/>
      <dgm:spPr/>
    </dgm:pt>
    <dgm:pt modelId="{1549D324-8424-427F-84C4-BF4F75B81C00}" type="pres">
      <dgm:prSet presAssocID="{D17CE7FD-3C0F-4C2A-95BB-CD7FC2511469}" presName="node" presStyleLbl="node1" presStyleIdx="4" presStyleCnt="5">
        <dgm:presLayoutVars>
          <dgm:bulletEnabled val="1"/>
        </dgm:presLayoutVars>
      </dgm:prSet>
      <dgm:spPr/>
    </dgm:pt>
  </dgm:ptLst>
  <dgm:cxnLst>
    <dgm:cxn modelId="{ACA9A611-397B-41E0-9E39-01402411CF68}" type="presOf" srcId="{8FFEE7C9-9A71-4D70-A297-53D9BB92F911}" destId="{B107DB32-8437-48E0-BA75-9F897551800F}" srcOrd="0" destOrd="0" presId="urn:microsoft.com/office/officeart/2005/8/layout/equation1"/>
    <dgm:cxn modelId="{A09A9F21-C3E9-49AB-BBA5-8EFF376A5E50}" srcId="{A2D4A8FA-1B2A-495F-B7F5-5A748211DD50}" destId="{CC6769DF-5A2A-4861-80C0-350934841CE1}" srcOrd="2" destOrd="0" parTransId="{B063E1C9-19BA-4E65-A31D-5A2ACBF5BEDF}" sibTransId="{01000967-4563-4376-8BF0-D6CF54EC11DE}"/>
    <dgm:cxn modelId="{95ECC224-C6F7-485D-B8E7-2171767FFD57}" type="presOf" srcId="{D17CE7FD-3C0F-4C2A-95BB-CD7FC2511469}" destId="{1549D324-8424-427F-84C4-BF4F75B81C00}" srcOrd="0" destOrd="0" presId="urn:microsoft.com/office/officeart/2005/8/layout/equation1"/>
    <dgm:cxn modelId="{58E02B2D-581A-49E4-B2F9-F822326432EB}" srcId="{A2D4A8FA-1B2A-495F-B7F5-5A748211DD50}" destId="{C72DC382-D137-4C88-8CB6-495633ABB91D}" srcOrd="0" destOrd="0" parTransId="{0B953310-78D0-4561-BB75-1AEEFC85E171}" sibTransId="{252C9021-BF80-4250-8FB8-7E2865EF800B}"/>
    <dgm:cxn modelId="{B8951235-527C-4122-A65E-35D8627CA85C}" srcId="{A2D4A8FA-1B2A-495F-B7F5-5A748211DD50}" destId="{E33183A4-4F68-4074-9EA4-9082FB0A0ACD}" srcOrd="1" destOrd="0" parTransId="{D0F470A3-9B02-4310-AD84-11B81365E777}" sibTransId="{20EB4B67-D6B6-4CA2-BA54-53C6F2ACD64A}"/>
    <dgm:cxn modelId="{E13BCF4C-695A-46CC-89EC-58A158B08EDD}" type="presOf" srcId="{CC6769DF-5A2A-4861-80C0-350934841CE1}" destId="{CA9144DB-CB7D-4031-BC48-4AB595C721D9}" srcOrd="0" destOrd="0" presId="urn:microsoft.com/office/officeart/2005/8/layout/equation1"/>
    <dgm:cxn modelId="{51F4B1A5-0371-472F-8DBB-7072266429A5}" srcId="{A2D4A8FA-1B2A-495F-B7F5-5A748211DD50}" destId="{8FFEE7C9-9A71-4D70-A297-53D9BB92F911}" srcOrd="3" destOrd="0" parTransId="{783D8B79-3FB8-4264-A263-3B6758A55957}" sibTransId="{3C8D2E7C-CAAE-46F7-88E5-910868319301}"/>
    <dgm:cxn modelId="{5659E4A5-E67B-4D5C-BA6B-9FA92DA5C46F}" type="presOf" srcId="{20EB4B67-D6B6-4CA2-BA54-53C6F2ACD64A}" destId="{E311F805-3679-4F67-8F5C-55EC2E8B7303}" srcOrd="0" destOrd="0" presId="urn:microsoft.com/office/officeart/2005/8/layout/equation1"/>
    <dgm:cxn modelId="{94D5B7B6-D7C6-49DF-B1E4-189D7747242C}" type="presOf" srcId="{E33183A4-4F68-4074-9EA4-9082FB0A0ACD}" destId="{17D99121-47D9-4B8A-9AAF-D7232C57F1C8}" srcOrd="0" destOrd="0" presId="urn:microsoft.com/office/officeart/2005/8/layout/equation1"/>
    <dgm:cxn modelId="{0FF607BC-E333-4DD7-A614-C6F9D05D0250}" type="presOf" srcId="{A2D4A8FA-1B2A-495F-B7F5-5A748211DD50}" destId="{22F31226-0D12-43BE-B913-85A8467F3BED}" srcOrd="0" destOrd="0" presId="urn:microsoft.com/office/officeart/2005/8/layout/equation1"/>
    <dgm:cxn modelId="{5FCC59D4-F01A-495C-83A2-8154F262AE28}" srcId="{A2D4A8FA-1B2A-495F-B7F5-5A748211DD50}" destId="{D17CE7FD-3C0F-4C2A-95BB-CD7FC2511469}" srcOrd="4" destOrd="0" parTransId="{4B011214-53B2-4CDC-8BE2-EA37E5273532}" sibTransId="{51D999BB-0011-42C1-A1BE-A45BE9BF0847}"/>
    <dgm:cxn modelId="{D67B8DE6-B192-4BD4-B7C3-5BAE1B2D1909}" type="presOf" srcId="{3C8D2E7C-CAAE-46F7-88E5-910868319301}" destId="{D2DCBD42-12D1-4ED3-8980-2A1A79BF5870}" srcOrd="0" destOrd="0" presId="urn:microsoft.com/office/officeart/2005/8/layout/equation1"/>
    <dgm:cxn modelId="{A5C278E9-2C2A-47FE-A960-61755E10404A}" type="presOf" srcId="{C72DC382-D137-4C88-8CB6-495633ABB91D}" destId="{AE6DDA2F-49E7-4412-B699-8CABBA68DEE0}" srcOrd="0" destOrd="0" presId="urn:microsoft.com/office/officeart/2005/8/layout/equation1"/>
    <dgm:cxn modelId="{BA2498F0-4372-4FEF-85E3-B325E15C169A}" type="presOf" srcId="{252C9021-BF80-4250-8FB8-7E2865EF800B}" destId="{E0D2831A-103A-4611-A45D-3E80BA93F685}" srcOrd="0" destOrd="0" presId="urn:microsoft.com/office/officeart/2005/8/layout/equation1"/>
    <dgm:cxn modelId="{AFB5FFF1-4938-48EC-8C8D-A9365F3B8074}" type="presOf" srcId="{01000967-4563-4376-8BF0-D6CF54EC11DE}" destId="{13F55EEA-0659-4CBA-B828-EE08D4102B95}" srcOrd="0" destOrd="0" presId="urn:microsoft.com/office/officeart/2005/8/layout/equation1"/>
    <dgm:cxn modelId="{25077760-D832-4500-84C7-82745426E7EA}" type="presParOf" srcId="{22F31226-0D12-43BE-B913-85A8467F3BED}" destId="{AE6DDA2F-49E7-4412-B699-8CABBA68DEE0}" srcOrd="0" destOrd="0" presId="urn:microsoft.com/office/officeart/2005/8/layout/equation1"/>
    <dgm:cxn modelId="{9CC14AD7-677C-496B-80AF-CA057DE9968A}" type="presParOf" srcId="{22F31226-0D12-43BE-B913-85A8467F3BED}" destId="{CF8E0C5E-708F-4DA5-A366-A38730BD95DA}" srcOrd="1" destOrd="0" presId="urn:microsoft.com/office/officeart/2005/8/layout/equation1"/>
    <dgm:cxn modelId="{C42CD4B6-DC62-4C1A-9467-994CB70E8EDB}" type="presParOf" srcId="{22F31226-0D12-43BE-B913-85A8467F3BED}" destId="{E0D2831A-103A-4611-A45D-3E80BA93F685}" srcOrd="2" destOrd="0" presId="urn:microsoft.com/office/officeart/2005/8/layout/equation1"/>
    <dgm:cxn modelId="{CE503B67-B2D8-417B-90FC-924ED4672153}" type="presParOf" srcId="{22F31226-0D12-43BE-B913-85A8467F3BED}" destId="{F33F627C-3999-4DCB-8202-A3B600A7C6B6}" srcOrd="3" destOrd="0" presId="urn:microsoft.com/office/officeart/2005/8/layout/equation1"/>
    <dgm:cxn modelId="{9E98EAA7-BE61-4F3A-A3E2-4E46E30A60CE}" type="presParOf" srcId="{22F31226-0D12-43BE-B913-85A8467F3BED}" destId="{17D99121-47D9-4B8A-9AAF-D7232C57F1C8}" srcOrd="4" destOrd="0" presId="urn:microsoft.com/office/officeart/2005/8/layout/equation1"/>
    <dgm:cxn modelId="{0646C88D-3DFF-4107-B47D-9452539BFF3F}" type="presParOf" srcId="{22F31226-0D12-43BE-B913-85A8467F3BED}" destId="{34E46A34-A57E-4FE1-BC0C-874A302E9926}" srcOrd="5" destOrd="0" presId="urn:microsoft.com/office/officeart/2005/8/layout/equation1"/>
    <dgm:cxn modelId="{4B84225A-E354-4CE0-A9A0-BF3D6D6CAF30}" type="presParOf" srcId="{22F31226-0D12-43BE-B913-85A8467F3BED}" destId="{E311F805-3679-4F67-8F5C-55EC2E8B7303}" srcOrd="6" destOrd="0" presId="urn:microsoft.com/office/officeart/2005/8/layout/equation1"/>
    <dgm:cxn modelId="{D5A1F85C-20A0-4896-B8DA-91D6BC604B51}" type="presParOf" srcId="{22F31226-0D12-43BE-B913-85A8467F3BED}" destId="{18EC43DA-10EC-4926-BF72-FF7E80D36C1F}" srcOrd="7" destOrd="0" presId="urn:microsoft.com/office/officeart/2005/8/layout/equation1"/>
    <dgm:cxn modelId="{D81C6D95-4C49-4A88-B75E-A916530EE5FA}" type="presParOf" srcId="{22F31226-0D12-43BE-B913-85A8467F3BED}" destId="{CA9144DB-CB7D-4031-BC48-4AB595C721D9}" srcOrd="8" destOrd="0" presId="urn:microsoft.com/office/officeart/2005/8/layout/equation1"/>
    <dgm:cxn modelId="{45F16378-E07D-45AC-AD25-44679C8F3057}" type="presParOf" srcId="{22F31226-0D12-43BE-B913-85A8467F3BED}" destId="{9470FA6C-F55F-4AC1-AE33-3CF4F35BF5A7}" srcOrd="9" destOrd="0" presId="urn:microsoft.com/office/officeart/2005/8/layout/equation1"/>
    <dgm:cxn modelId="{2A92D98C-1531-45DF-A841-1FC83C395115}" type="presParOf" srcId="{22F31226-0D12-43BE-B913-85A8467F3BED}" destId="{13F55EEA-0659-4CBA-B828-EE08D4102B95}" srcOrd="10" destOrd="0" presId="urn:microsoft.com/office/officeart/2005/8/layout/equation1"/>
    <dgm:cxn modelId="{D462DCCB-5FB4-49E7-8B88-505EFD474772}" type="presParOf" srcId="{22F31226-0D12-43BE-B913-85A8467F3BED}" destId="{4EEF4220-CF03-4FE2-9780-B764EFE42611}" srcOrd="11" destOrd="0" presId="urn:microsoft.com/office/officeart/2005/8/layout/equation1"/>
    <dgm:cxn modelId="{4C8AC641-6E83-4A96-8DC7-27D36BBCB497}" type="presParOf" srcId="{22F31226-0D12-43BE-B913-85A8467F3BED}" destId="{B107DB32-8437-48E0-BA75-9F897551800F}" srcOrd="12" destOrd="0" presId="urn:microsoft.com/office/officeart/2005/8/layout/equation1"/>
    <dgm:cxn modelId="{736E4076-CD56-499F-9587-A2A64E5F66F6}" type="presParOf" srcId="{22F31226-0D12-43BE-B913-85A8467F3BED}" destId="{3C26CA3C-2645-4474-B61F-1BC437651ED7}" srcOrd="13" destOrd="0" presId="urn:microsoft.com/office/officeart/2005/8/layout/equation1"/>
    <dgm:cxn modelId="{52829505-A7A1-4ECE-8D32-CC330C7AD8C8}" type="presParOf" srcId="{22F31226-0D12-43BE-B913-85A8467F3BED}" destId="{D2DCBD42-12D1-4ED3-8980-2A1A79BF5870}" srcOrd="14" destOrd="0" presId="urn:microsoft.com/office/officeart/2005/8/layout/equation1"/>
    <dgm:cxn modelId="{AD67A6B4-57D0-4EFC-8C4F-8ECD3188639C}" type="presParOf" srcId="{22F31226-0D12-43BE-B913-85A8467F3BED}" destId="{540C477D-6A15-429C-A763-5FD8599441BE}" srcOrd="15" destOrd="0" presId="urn:microsoft.com/office/officeart/2005/8/layout/equation1"/>
    <dgm:cxn modelId="{504AD494-E8B1-43D7-AC52-C78CD428BFA7}" type="presParOf" srcId="{22F31226-0D12-43BE-B913-85A8467F3BED}" destId="{1549D324-8424-427F-84C4-BF4F75B81C00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328015-EEF5-4E60-A292-8B4C7A37C19D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E210A34-78EA-4BBA-8F9F-983869418002}">
      <dgm:prSet phldrT="[Text]" phldr="0"/>
      <dgm:spPr/>
      <dgm:t>
        <a:bodyPr/>
        <a:lstStyle/>
        <a:p>
          <a:r>
            <a:rPr lang="de-DE">
              <a:latin typeface="Aptos Display" panose="02110004020202020204"/>
            </a:rPr>
            <a:t>Brainstorming</a:t>
          </a:r>
          <a:endParaRPr lang="de-DE"/>
        </a:p>
      </dgm:t>
    </dgm:pt>
    <dgm:pt modelId="{6C81DFD0-5597-4279-A767-ED1BD6A05EFD}" type="parTrans" cxnId="{734C592E-5371-43D1-948E-4DE774F57AC4}">
      <dgm:prSet/>
      <dgm:spPr/>
      <dgm:t>
        <a:bodyPr/>
        <a:lstStyle/>
        <a:p>
          <a:endParaRPr lang="de-DE"/>
        </a:p>
      </dgm:t>
    </dgm:pt>
    <dgm:pt modelId="{270C3ABC-87DF-476F-BD42-39439D6FB478}" type="sibTrans" cxnId="{734C592E-5371-43D1-948E-4DE774F57AC4}">
      <dgm:prSet/>
      <dgm:spPr/>
      <dgm:t>
        <a:bodyPr/>
        <a:lstStyle/>
        <a:p>
          <a:endParaRPr lang="de-DE"/>
        </a:p>
      </dgm:t>
    </dgm:pt>
    <dgm:pt modelId="{008CFB99-E147-450E-9F06-26B53D4821F9}">
      <dgm:prSet phldrT="[Text]" phldr="0"/>
      <dgm:spPr/>
      <dgm:t>
        <a:bodyPr/>
        <a:lstStyle/>
        <a:p>
          <a:r>
            <a:rPr lang="de-DE" err="1">
              <a:latin typeface="Aptos Display" panose="02110004020202020204"/>
            </a:rPr>
            <a:t>Planning</a:t>
          </a:r>
          <a:endParaRPr lang="de-DE"/>
        </a:p>
      </dgm:t>
    </dgm:pt>
    <dgm:pt modelId="{A029C54E-15D8-4559-B1C8-BC45947AF84B}" type="parTrans" cxnId="{6EF3DE76-FCA7-4F6E-99DD-9D766E373C0D}">
      <dgm:prSet/>
      <dgm:spPr/>
      <dgm:t>
        <a:bodyPr/>
        <a:lstStyle/>
        <a:p>
          <a:endParaRPr lang="de-DE"/>
        </a:p>
      </dgm:t>
    </dgm:pt>
    <dgm:pt modelId="{790F9767-9039-4770-8ADE-C0880370F181}" type="sibTrans" cxnId="{6EF3DE76-FCA7-4F6E-99DD-9D766E373C0D}">
      <dgm:prSet/>
      <dgm:spPr/>
      <dgm:t>
        <a:bodyPr/>
        <a:lstStyle/>
        <a:p>
          <a:endParaRPr lang="de-DE"/>
        </a:p>
      </dgm:t>
    </dgm:pt>
    <dgm:pt modelId="{2FDA49BE-A2FD-4E52-A4CE-9C7205585706}">
      <dgm:prSet phldrT="[Text]" phldr="0"/>
      <dgm:spPr/>
      <dgm:t>
        <a:bodyPr/>
        <a:lstStyle/>
        <a:p>
          <a:r>
            <a:rPr lang="de-DE">
              <a:latin typeface="Aptos Display" panose="02110004020202020204"/>
            </a:rPr>
            <a:t>Plugin</a:t>
          </a:r>
          <a:endParaRPr lang="de-DE"/>
        </a:p>
      </dgm:t>
    </dgm:pt>
    <dgm:pt modelId="{B030B3F7-B2D4-4E88-A59C-68C51FE23F8D}" type="parTrans" cxnId="{2C34E3B6-5331-406D-A9FB-179FBB719DCD}">
      <dgm:prSet/>
      <dgm:spPr/>
      <dgm:t>
        <a:bodyPr/>
        <a:lstStyle/>
        <a:p>
          <a:endParaRPr lang="de-DE"/>
        </a:p>
      </dgm:t>
    </dgm:pt>
    <dgm:pt modelId="{E74C72CF-16E0-474A-901F-A31E3450CDDF}" type="sibTrans" cxnId="{2C34E3B6-5331-406D-A9FB-179FBB719DCD}">
      <dgm:prSet/>
      <dgm:spPr/>
      <dgm:t>
        <a:bodyPr/>
        <a:lstStyle/>
        <a:p>
          <a:endParaRPr lang="de-DE"/>
        </a:p>
      </dgm:t>
    </dgm:pt>
    <dgm:pt modelId="{4DA2B55B-52F1-4A40-8F5E-A28531210977}">
      <dgm:prSet phldrT="[Text]" phldr="0"/>
      <dgm:spPr/>
      <dgm:t>
        <a:bodyPr/>
        <a:lstStyle/>
        <a:p>
          <a:pPr rtl="0"/>
          <a:r>
            <a:rPr lang="de-DE" err="1">
              <a:latin typeface="Aptos Display" panose="02110004020202020204"/>
            </a:rPr>
            <a:t>Creating</a:t>
          </a:r>
          <a:r>
            <a:rPr lang="de-DE">
              <a:latin typeface="Aptos Display" panose="02110004020202020204"/>
            </a:rPr>
            <a:t> </a:t>
          </a:r>
          <a:r>
            <a:rPr lang="de-DE" err="1">
              <a:latin typeface="Aptos Display" panose="02110004020202020204"/>
            </a:rPr>
            <a:t>the</a:t>
          </a:r>
          <a:r>
            <a:rPr lang="de-DE">
              <a:latin typeface="Aptos Display" panose="02110004020202020204"/>
            </a:rPr>
            <a:t> Interface</a:t>
          </a:r>
          <a:endParaRPr lang="de-DE"/>
        </a:p>
      </dgm:t>
    </dgm:pt>
    <dgm:pt modelId="{2EA57F75-2223-4451-A36C-00BBFF1D41EC}" type="parTrans" cxnId="{B8202C36-3B84-4380-AEB0-4DA66361CB35}">
      <dgm:prSet/>
      <dgm:spPr/>
      <dgm:t>
        <a:bodyPr/>
        <a:lstStyle/>
        <a:p>
          <a:endParaRPr lang="de-DE"/>
        </a:p>
      </dgm:t>
    </dgm:pt>
    <dgm:pt modelId="{7C3E4236-6C7E-4650-9A1C-829A24E0F0F7}" type="sibTrans" cxnId="{B8202C36-3B84-4380-AEB0-4DA66361CB35}">
      <dgm:prSet/>
      <dgm:spPr/>
      <dgm:t>
        <a:bodyPr/>
        <a:lstStyle/>
        <a:p>
          <a:endParaRPr lang="de-DE"/>
        </a:p>
      </dgm:t>
    </dgm:pt>
    <dgm:pt modelId="{2CFAB81E-3BF6-44A4-BB32-2E5F7867BEC3}">
      <dgm:prSet phldrT="[Text]" phldr="0"/>
      <dgm:spPr/>
      <dgm:t>
        <a:bodyPr/>
        <a:lstStyle/>
        <a:p>
          <a:pPr rtl="0"/>
          <a:r>
            <a:rPr lang="de-DE">
              <a:latin typeface="Aptos Display" panose="02110004020202020204"/>
            </a:rPr>
            <a:t>Qt Designer</a:t>
          </a:r>
          <a:endParaRPr lang="de-DE"/>
        </a:p>
      </dgm:t>
    </dgm:pt>
    <dgm:pt modelId="{A57BE7D9-3247-46EE-97E7-A6D8A322191D}" type="parTrans" cxnId="{A4CBCF05-4A01-41AE-8AF1-57470D1F7CA6}">
      <dgm:prSet/>
      <dgm:spPr/>
      <dgm:t>
        <a:bodyPr/>
        <a:lstStyle/>
        <a:p>
          <a:endParaRPr lang="de-DE"/>
        </a:p>
      </dgm:t>
    </dgm:pt>
    <dgm:pt modelId="{AE77D650-9BFC-41FD-8310-D6BE303E6D6C}" type="sibTrans" cxnId="{A4CBCF05-4A01-41AE-8AF1-57470D1F7CA6}">
      <dgm:prSet/>
      <dgm:spPr/>
      <dgm:t>
        <a:bodyPr/>
        <a:lstStyle/>
        <a:p>
          <a:endParaRPr lang="de-DE"/>
        </a:p>
      </dgm:t>
    </dgm:pt>
    <dgm:pt modelId="{3A4D9908-AD0A-4B73-9D37-17C992401013}">
      <dgm:prSet phldrT="[Text]" phldr="0"/>
      <dgm:spPr/>
      <dgm:t>
        <a:bodyPr/>
        <a:lstStyle/>
        <a:p>
          <a:r>
            <a:rPr lang="de-DE">
              <a:latin typeface="Aptos Display" panose="02110004020202020204"/>
            </a:rPr>
            <a:t>2h</a:t>
          </a:r>
          <a:endParaRPr lang="de-DE"/>
        </a:p>
      </dgm:t>
    </dgm:pt>
    <dgm:pt modelId="{F57CF818-5A01-46AC-8043-F3F44B1DE0A5}" type="parTrans" cxnId="{017AAC38-8D91-4B77-8272-ADF7F83802EA}">
      <dgm:prSet/>
      <dgm:spPr/>
      <dgm:t>
        <a:bodyPr/>
        <a:lstStyle/>
        <a:p>
          <a:endParaRPr lang="de-DE"/>
        </a:p>
      </dgm:t>
    </dgm:pt>
    <dgm:pt modelId="{20A5707B-1A4F-4461-8F87-98E529092F8A}" type="sibTrans" cxnId="{017AAC38-8D91-4B77-8272-ADF7F83802EA}">
      <dgm:prSet/>
      <dgm:spPr/>
      <dgm:t>
        <a:bodyPr/>
        <a:lstStyle/>
        <a:p>
          <a:endParaRPr lang="de-DE"/>
        </a:p>
      </dgm:t>
    </dgm:pt>
    <dgm:pt modelId="{86599801-5D6F-4BF2-84D3-B4EC2C9BC3FC}">
      <dgm:prSet phldr="0"/>
      <dgm:spPr/>
      <dgm:t>
        <a:bodyPr/>
        <a:lstStyle/>
        <a:p>
          <a:pPr rtl="0"/>
          <a:r>
            <a:rPr lang="en-US" noProof="0" dirty="0">
              <a:latin typeface="Aptos Display" panose="02110004020202020204"/>
            </a:rPr>
            <a:t>Plugin</a:t>
          </a:r>
        </a:p>
      </dgm:t>
    </dgm:pt>
    <dgm:pt modelId="{EE24CD65-A408-43B2-9AAD-67630BE8DB3A}" type="parTrans" cxnId="{15A0A644-A3D0-4410-8EF8-992421E12491}">
      <dgm:prSet/>
      <dgm:spPr/>
      <dgm:t>
        <a:bodyPr/>
        <a:lstStyle/>
        <a:p>
          <a:endParaRPr lang="en-US"/>
        </a:p>
      </dgm:t>
    </dgm:pt>
    <dgm:pt modelId="{E7571E5F-840D-448A-A225-07CA5C8F336F}" type="sibTrans" cxnId="{15A0A644-A3D0-4410-8EF8-992421E12491}">
      <dgm:prSet/>
      <dgm:spPr/>
      <dgm:t>
        <a:bodyPr/>
        <a:lstStyle/>
        <a:p>
          <a:endParaRPr lang="en-US"/>
        </a:p>
      </dgm:t>
    </dgm:pt>
    <dgm:pt modelId="{752BE3A1-DF3F-414B-9AD5-44C5594F2DA4}">
      <dgm:prSet phldr="0"/>
      <dgm:spPr/>
      <dgm:t>
        <a:bodyPr/>
        <a:lstStyle/>
        <a:p>
          <a:r>
            <a:rPr lang="de-DE">
              <a:latin typeface="Aptos Display" panose="02110004020202020204"/>
            </a:rPr>
            <a:t>4h</a:t>
          </a:r>
        </a:p>
      </dgm:t>
    </dgm:pt>
    <dgm:pt modelId="{76633965-1894-4D8A-B33C-DCB11ADFB889}" type="parTrans" cxnId="{C5A1E4D6-9257-4FB8-8896-FBCF65C0F5E7}">
      <dgm:prSet/>
      <dgm:spPr/>
      <dgm:t>
        <a:bodyPr/>
        <a:lstStyle/>
        <a:p>
          <a:endParaRPr lang="en-US"/>
        </a:p>
      </dgm:t>
    </dgm:pt>
    <dgm:pt modelId="{A9578EC7-F8A5-4A33-AE6E-B1D242660BED}" type="sibTrans" cxnId="{C5A1E4D6-9257-4FB8-8896-FBCF65C0F5E7}">
      <dgm:prSet/>
      <dgm:spPr/>
      <dgm:t>
        <a:bodyPr/>
        <a:lstStyle/>
        <a:p>
          <a:endParaRPr lang="en-US"/>
        </a:p>
      </dgm:t>
    </dgm:pt>
    <dgm:pt modelId="{FB157E92-9256-474E-8F3E-98DC75E75D83}">
      <dgm:prSet phldr="0"/>
      <dgm:spPr/>
      <dgm:t>
        <a:bodyPr/>
        <a:lstStyle/>
        <a:p>
          <a:pPr rtl="0"/>
          <a:r>
            <a:rPr lang="de-DE" err="1">
              <a:latin typeface="Aptos Display" panose="02110004020202020204"/>
            </a:rPr>
            <a:t>Creating</a:t>
          </a:r>
          <a:r>
            <a:rPr lang="de-DE">
              <a:latin typeface="Aptos Display" panose="02110004020202020204"/>
            </a:rPr>
            <a:t> </a:t>
          </a:r>
          <a:r>
            <a:rPr lang="de-DE" err="1">
              <a:latin typeface="Aptos Display" panose="02110004020202020204"/>
            </a:rPr>
            <a:t>the</a:t>
          </a:r>
          <a:r>
            <a:rPr lang="de-DE">
              <a:latin typeface="Aptos Display" panose="02110004020202020204"/>
            </a:rPr>
            <a:t> PPP</a:t>
          </a:r>
        </a:p>
      </dgm:t>
    </dgm:pt>
    <dgm:pt modelId="{9A8CE871-E460-4C46-ACEB-AD2B985DA814}" type="parTrans" cxnId="{F87A8A2E-7174-4973-BC95-F48071CC1927}">
      <dgm:prSet/>
      <dgm:spPr/>
      <dgm:t>
        <a:bodyPr/>
        <a:lstStyle/>
        <a:p>
          <a:endParaRPr lang="en-US"/>
        </a:p>
      </dgm:t>
    </dgm:pt>
    <dgm:pt modelId="{C1F9D44F-0B0F-4B31-B85A-868521F3DC65}" type="sibTrans" cxnId="{F87A8A2E-7174-4973-BC95-F48071CC1927}">
      <dgm:prSet/>
      <dgm:spPr/>
      <dgm:t>
        <a:bodyPr/>
        <a:lstStyle/>
        <a:p>
          <a:endParaRPr lang="en-US"/>
        </a:p>
      </dgm:t>
    </dgm:pt>
    <dgm:pt modelId="{07B96B0E-5D8A-413C-A1BC-41C5B5908623}">
      <dgm:prSet phldr="0"/>
      <dgm:spPr/>
      <dgm:t>
        <a:bodyPr/>
        <a:lstStyle/>
        <a:p>
          <a:pPr rtl="0"/>
          <a:r>
            <a:rPr lang="de-DE" err="1">
              <a:latin typeface="Aptos Display" panose="02110004020202020204"/>
            </a:rPr>
            <a:t>Creating</a:t>
          </a:r>
          <a:r>
            <a:rPr lang="de-DE">
              <a:latin typeface="Aptos Display" panose="02110004020202020204"/>
            </a:rPr>
            <a:t> </a:t>
          </a:r>
          <a:r>
            <a:rPr lang="de-DE" err="1">
              <a:latin typeface="Aptos Display" panose="02110004020202020204"/>
            </a:rPr>
            <a:t>the</a:t>
          </a:r>
          <a:r>
            <a:rPr lang="de-DE">
              <a:latin typeface="Aptos Display" panose="02110004020202020204"/>
            </a:rPr>
            <a:t> backend</a:t>
          </a:r>
        </a:p>
      </dgm:t>
    </dgm:pt>
    <dgm:pt modelId="{81981115-86E2-4279-9763-A5627ED0962E}" type="parTrans" cxnId="{C21759D4-ABEB-4E30-B8AA-A2791E2E67E7}">
      <dgm:prSet/>
      <dgm:spPr/>
      <dgm:t>
        <a:bodyPr/>
        <a:lstStyle/>
        <a:p>
          <a:endParaRPr lang="en-US"/>
        </a:p>
      </dgm:t>
    </dgm:pt>
    <dgm:pt modelId="{41EFD0B0-4521-4F72-A501-A685DC848C7C}" type="sibTrans" cxnId="{C21759D4-ABEB-4E30-B8AA-A2791E2E67E7}">
      <dgm:prSet/>
      <dgm:spPr/>
      <dgm:t>
        <a:bodyPr/>
        <a:lstStyle/>
        <a:p>
          <a:endParaRPr lang="en-US"/>
        </a:p>
      </dgm:t>
    </dgm:pt>
    <dgm:pt modelId="{5B1DEB07-43EF-47BE-AAB1-FC37C4EB1BE7}">
      <dgm:prSet phldr="0"/>
      <dgm:spPr/>
      <dgm:t>
        <a:bodyPr/>
        <a:lstStyle/>
        <a:p>
          <a:pPr rtl="0"/>
          <a:r>
            <a:rPr lang="de-DE">
              <a:latin typeface="Aptos Display" panose="02110004020202020204"/>
            </a:rPr>
            <a:t>Routing</a:t>
          </a:r>
        </a:p>
      </dgm:t>
    </dgm:pt>
    <dgm:pt modelId="{DFAEDAC9-B04B-43BB-B069-DB27E7797F4E}" type="parTrans" cxnId="{7255CDA1-1EAB-4331-AA0B-B1A0F67A3317}">
      <dgm:prSet/>
      <dgm:spPr/>
      <dgm:t>
        <a:bodyPr/>
        <a:lstStyle/>
        <a:p>
          <a:endParaRPr lang="en-US"/>
        </a:p>
      </dgm:t>
    </dgm:pt>
    <dgm:pt modelId="{21C42DFE-CBB2-4239-BCEE-454F44E35CD2}" type="sibTrans" cxnId="{7255CDA1-1EAB-4331-AA0B-B1A0F67A3317}">
      <dgm:prSet/>
      <dgm:spPr/>
      <dgm:t>
        <a:bodyPr/>
        <a:lstStyle/>
        <a:p>
          <a:endParaRPr lang="en-US"/>
        </a:p>
      </dgm:t>
    </dgm:pt>
    <dgm:pt modelId="{20E445DC-5756-44B2-8303-F677523AAE2F}">
      <dgm:prSet phldr="0"/>
      <dgm:spPr/>
      <dgm:t>
        <a:bodyPr/>
        <a:lstStyle/>
        <a:p>
          <a:pPr rtl="0"/>
          <a:r>
            <a:rPr lang="de-DE" err="1">
              <a:latin typeface="Aptos Display" panose="02110004020202020204"/>
            </a:rPr>
            <a:t>Pdf</a:t>
          </a:r>
          <a:endParaRPr lang="de-DE">
            <a:latin typeface="Aptos Display" panose="02110004020202020204"/>
          </a:endParaRPr>
        </a:p>
      </dgm:t>
    </dgm:pt>
    <dgm:pt modelId="{BA208127-3B99-4D2B-BCA4-12FEA243FB4A}" type="parTrans" cxnId="{1EC1A352-13EF-4122-B0DA-14B49FA99CD1}">
      <dgm:prSet/>
      <dgm:spPr/>
      <dgm:t>
        <a:bodyPr/>
        <a:lstStyle/>
        <a:p>
          <a:endParaRPr lang="en-US"/>
        </a:p>
      </dgm:t>
    </dgm:pt>
    <dgm:pt modelId="{99F648FB-4208-4E0E-91BE-5592ACAB7DBD}" type="sibTrans" cxnId="{1EC1A352-13EF-4122-B0DA-14B49FA99CD1}">
      <dgm:prSet/>
      <dgm:spPr/>
      <dgm:t>
        <a:bodyPr/>
        <a:lstStyle/>
        <a:p>
          <a:endParaRPr lang="en-US"/>
        </a:p>
      </dgm:t>
    </dgm:pt>
    <dgm:pt modelId="{EDFBB14A-6170-45A9-9745-96F6152C8C00}">
      <dgm:prSet phldr="0"/>
      <dgm:spPr/>
      <dgm:t>
        <a:bodyPr/>
        <a:lstStyle/>
        <a:p>
          <a:pPr rtl="0"/>
          <a:r>
            <a:rPr lang="de-DE" dirty="0">
              <a:latin typeface="Aptos Display" panose="02110004020202020204"/>
            </a:rPr>
            <a:t>Save </a:t>
          </a:r>
          <a:r>
            <a:rPr lang="de-DE" dirty="0" err="1">
              <a:latin typeface="Aptos Display" panose="02110004020202020204"/>
            </a:rPr>
            <a:t>data</a:t>
          </a:r>
          <a:r>
            <a:rPr lang="de-DE" dirty="0">
              <a:latin typeface="Aptos Display" panose="02110004020202020204"/>
            </a:rPr>
            <a:t> </a:t>
          </a:r>
          <a:r>
            <a:rPr lang="de-DE" dirty="0" err="1">
              <a:latin typeface="Aptos Display" panose="02110004020202020204"/>
            </a:rPr>
            <a:t>to</a:t>
          </a:r>
          <a:r>
            <a:rPr lang="de-DE" dirty="0">
              <a:latin typeface="Aptos Display" panose="02110004020202020204"/>
            </a:rPr>
            <a:t> </a:t>
          </a:r>
          <a:r>
            <a:rPr lang="de-DE" dirty="0" err="1">
              <a:latin typeface="Aptos Display" panose="02110004020202020204"/>
            </a:rPr>
            <a:t>featureclass</a:t>
          </a:r>
          <a:endParaRPr lang="de-DE" dirty="0">
            <a:latin typeface="Aptos Display" panose="02110004020202020204"/>
          </a:endParaRPr>
        </a:p>
      </dgm:t>
    </dgm:pt>
    <dgm:pt modelId="{F71AC08F-AB44-4174-8D96-2EACE58BD88F}" type="parTrans" cxnId="{8AF4EBD7-6457-45FF-A3FE-F9555AE5714A}">
      <dgm:prSet/>
      <dgm:spPr/>
      <dgm:t>
        <a:bodyPr/>
        <a:lstStyle/>
        <a:p>
          <a:endParaRPr lang="en-US"/>
        </a:p>
      </dgm:t>
    </dgm:pt>
    <dgm:pt modelId="{B0DDEB68-B465-4B47-8D3C-C96499046345}" type="sibTrans" cxnId="{8AF4EBD7-6457-45FF-A3FE-F9555AE5714A}">
      <dgm:prSet/>
      <dgm:spPr/>
      <dgm:t>
        <a:bodyPr/>
        <a:lstStyle/>
        <a:p>
          <a:endParaRPr lang="en-US"/>
        </a:p>
      </dgm:t>
    </dgm:pt>
    <dgm:pt modelId="{A147F822-70BB-4BC4-A8D2-529362A46C85}">
      <dgm:prSet phldr="0"/>
      <dgm:spPr/>
      <dgm:t>
        <a:bodyPr/>
        <a:lstStyle/>
        <a:p>
          <a:pPr rtl="0"/>
          <a:r>
            <a:rPr lang="de-DE" dirty="0">
              <a:latin typeface="Aptos Display" panose="02110004020202020204"/>
            </a:rPr>
            <a:t>Edit </a:t>
          </a:r>
          <a:r>
            <a:rPr lang="de-DE" dirty="0" err="1">
              <a:latin typeface="Aptos Display" panose="02110004020202020204"/>
            </a:rPr>
            <a:t>functionality</a:t>
          </a:r>
          <a:endParaRPr lang="de-DE" dirty="0">
            <a:latin typeface="Aptos Display" panose="02110004020202020204"/>
          </a:endParaRPr>
        </a:p>
      </dgm:t>
    </dgm:pt>
    <dgm:pt modelId="{CF7937B6-1EB4-41CA-BF93-D5BC04F51718}" type="parTrans" cxnId="{4A8096BD-0CC7-40D9-96C5-AB4AD184D4DD}">
      <dgm:prSet/>
      <dgm:spPr/>
      <dgm:t>
        <a:bodyPr/>
        <a:lstStyle/>
        <a:p>
          <a:endParaRPr lang="en-US"/>
        </a:p>
      </dgm:t>
    </dgm:pt>
    <dgm:pt modelId="{22447595-DBF8-43EC-8DB4-A6E7C460D88F}" type="sibTrans" cxnId="{4A8096BD-0CC7-40D9-96C5-AB4AD184D4DD}">
      <dgm:prSet/>
      <dgm:spPr/>
      <dgm:t>
        <a:bodyPr/>
        <a:lstStyle/>
        <a:p>
          <a:endParaRPr lang="en-US"/>
        </a:p>
      </dgm:t>
    </dgm:pt>
    <dgm:pt modelId="{4F23EAF8-F3DB-4C4E-918D-653A1757F954}">
      <dgm:prSet phldr="0"/>
      <dgm:spPr/>
      <dgm:t>
        <a:bodyPr/>
        <a:lstStyle/>
        <a:p>
          <a:pPr rtl="0"/>
          <a:r>
            <a:rPr lang="de-DE" dirty="0">
              <a:latin typeface="Aptos Display" panose="02110004020202020204"/>
            </a:rPr>
            <a:t>Analyze </a:t>
          </a:r>
          <a:r>
            <a:rPr lang="de-DE" dirty="0" err="1">
              <a:latin typeface="Aptos Display" panose="02110004020202020204"/>
            </a:rPr>
            <a:t>data</a:t>
          </a:r>
          <a:endParaRPr lang="de-DE" dirty="0">
            <a:latin typeface="Aptos Display" panose="02110004020202020204"/>
          </a:endParaRPr>
        </a:p>
      </dgm:t>
    </dgm:pt>
    <dgm:pt modelId="{07761CE5-3710-49C7-8D70-84BC123AA9FC}" type="parTrans" cxnId="{299B5CFB-5CF9-498C-ADD1-1EF2ACF6A29B}">
      <dgm:prSet/>
      <dgm:spPr/>
      <dgm:t>
        <a:bodyPr/>
        <a:lstStyle/>
        <a:p>
          <a:endParaRPr lang="en-US"/>
        </a:p>
      </dgm:t>
    </dgm:pt>
    <dgm:pt modelId="{1CB1EED1-29CB-467B-906F-E9BE12D97492}" type="sibTrans" cxnId="{299B5CFB-5CF9-498C-ADD1-1EF2ACF6A29B}">
      <dgm:prSet/>
      <dgm:spPr/>
      <dgm:t>
        <a:bodyPr/>
        <a:lstStyle/>
        <a:p>
          <a:endParaRPr lang="en-US"/>
        </a:p>
      </dgm:t>
    </dgm:pt>
    <dgm:pt modelId="{18D40921-CEBA-479B-898F-0BC27CADA257}">
      <dgm:prSet phldr="0"/>
      <dgm:spPr/>
      <dgm:t>
        <a:bodyPr/>
        <a:lstStyle/>
        <a:p>
          <a:pPr rtl="0"/>
          <a:r>
            <a:rPr lang="de-DE">
              <a:latin typeface="Aptos Display" panose="02110004020202020204"/>
            </a:rPr>
            <a:t>Car </a:t>
          </a:r>
          <a:r>
            <a:rPr lang="de-DE" err="1">
              <a:latin typeface="Aptos Display" panose="02110004020202020204"/>
            </a:rPr>
            <a:t>management</a:t>
          </a:r>
          <a:endParaRPr lang="de-DE">
            <a:latin typeface="Aptos Display" panose="02110004020202020204"/>
          </a:endParaRPr>
        </a:p>
      </dgm:t>
    </dgm:pt>
    <dgm:pt modelId="{043FDBF3-F1A5-4B2A-9075-AA3AB8C20E78}" type="parTrans" cxnId="{340C7813-E8CB-419A-99F7-156BB11EA3CF}">
      <dgm:prSet/>
      <dgm:spPr/>
      <dgm:t>
        <a:bodyPr/>
        <a:lstStyle/>
        <a:p>
          <a:endParaRPr lang="en-US"/>
        </a:p>
      </dgm:t>
    </dgm:pt>
    <dgm:pt modelId="{6514FF5F-B7FE-4EBD-930F-78A1DE532EDC}" type="sibTrans" cxnId="{340C7813-E8CB-419A-99F7-156BB11EA3CF}">
      <dgm:prSet/>
      <dgm:spPr/>
      <dgm:t>
        <a:bodyPr/>
        <a:lstStyle/>
        <a:p>
          <a:endParaRPr lang="en-US"/>
        </a:p>
      </dgm:t>
    </dgm:pt>
    <dgm:pt modelId="{48135048-F015-42E8-910E-A426D0F2CA8D}">
      <dgm:prSet phldr="0"/>
      <dgm:spPr/>
      <dgm:t>
        <a:bodyPr/>
        <a:lstStyle/>
        <a:p>
          <a:pPr rtl="0"/>
          <a:r>
            <a:rPr lang="de-DE">
              <a:latin typeface="Aptos Display" panose="02110004020202020204"/>
            </a:rPr>
            <a:t>10h</a:t>
          </a:r>
        </a:p>
      </dgm:t>
    </dgm:pt>
    <dgm:pt modelId="{E4A9E4A8-49AB-4BB5-9C77-C87DB2A056C8}" type="parTrans" cxnId="{EC2BB37B-1C41-48C8-B4CC-706AF6730F8F}">
      <dgm:prSet/>
      <dgm:spPr/>
      <dgm:t>
        <a:bodyPr/>
        <a:lstStyle/>
        <a:p>
          <a:endParaRPr lang="en-US"/>
        </a:p>
      </dgm:t>
    </dgm:pt>
    <dgm:pt modelId="{175CB23A-9323-4096-8C00-79F4DA15DBD1}" type="sibTrans" cxnId="{EC2BB37B-1C41-48C8-B4CC-706AF6730F8F}">
      <dgm:prSet/>
      <dgm:spPr/>
      <dgm:t>
        <a:bodyPr/>
        <a:lstStyle/>
        <a:p>
          <a:endParaRPr lang="en-US"/>
        </a:p>
      </dgm:t>
    </dgm:pt>
    <dgm:pt modelId="{DED7680D-3912-47DC-AEF5-E032F67B325B}">
      <dgm:prSet phldr="0"/>
      <dgm:spPr/>
      <dgm:t>
        <a:bodyPr/>
        <a:lstStyle/>
        <a:p>
          <a:pPr rtl="0"/>
          <a:r>
            <a:rPr lang="de-DE">
              <a:latin typeface="Aptos Display" panose="02110004020202020204"/>
            </a:rPr>
            <a:t>Datasets</a:t>
          </a:r>
        </a:p>
      </dgm:t>
    </dgm:pt>
    <dgm:pt modelId="{4E095C4E-133E-4A3A-9D9B-FB4E90EA4444}" type="parTrans" cxnId="{7D856C0A-DA79-4349-BF4E-509A349E6FD2}">
      <dgm:prSet/>
      <dgm:spPr/>
      <dgm:t>
        <a:bodyPr/>
        <a:lstStyle/>
        <a:p>
          <a:endParaRPr lang="en-US"/>
        </a:p>
      </dgm:t>
    </dgm:pt>
    <dgm:pt modelId="{F6A37A6D-9621-49E4-88AB-2BEDFECB4933}" type="sibTrans" cxnId="{7D856C0A-DA79-4349-BF4E-509A349E6FD2}">
      <dgm:prSet/>
      <dgm:spPr/>
      <dgm:t>
        <a:bodyPr/>
        <a:lstStyle/>
        <a:p>
          <a:endParaRPr lang="en-US"/>
        </a:p>
      </dgm:t>
    </dgm:pt>
    <dgm:pt modelId="{4F6F4ECA-F909-40BC-9D7F-651B4938B404}">
      <dgm:prSet phldr="0"/>
      <dgm:spPr/>
      <dgm:t>
        <a:bodyPr/>
        <a:lstStyle/>
        <a:p>
          <a:pPr rtl="0"/>
          <a:r>
            <a:rPr lang="de-DE">
              <a:latin typeface="Aptos Display" panose="02110004020202020204"/>
            </a:rPr>
            <a:t>Create </a:t>
          </a:r>
          <a:r>
            <a:rPr lang="de-DE" err="1">
              <a:latin typeface="Aptos Display" panose="02110004020202020204"/>
            </a:rPr>
            <a:t>new</a:t>
          </a:r>
          <a:r>
            <a:rPr lang="de-DE">
              <a:latin typeface="Aptos Display" panose="02110004020202020204"/>
            </a:rPr>
            <a:t> </a:t>
          </a:r>
          <a:r>
            <a:rPr lang="de-DE" err="1">
              <a:latin typeface="Aptos Display" panose="02110004020202020204"/>
            </a:rPr>
            <a:t>cars</a:t>
          </a:r>
          <a:r>
            <a:rPr lang="de-DE">
              <a:latin typeface="Aptos Display" panose="02110004020202020204"/>
            </a:rPr>
            <a:t> and </a:t>
          </a:r>
          <a:r>
            <a:rPr lang="de-DE" err="1">
              <a:latin typeface="Aptos Display" panose="02110004020202020204"/>
            </a:rPr>
            <a:t>order</a:t>
          </a:r>
          <a:r>
            <a:rPr lang="de-DE">
              <a:latin typeface="Aptos Display" panose="02110004020202020204"/>
            </a:rPr>
            <a:t> </a:t>
          </a:r>
          <a:r>
            <a:rPr lang="de-DE" err="1">
              <a:latin typeface="Aptos Display" panose="02110004020202020204"/>
            </a:rPr>
            <a:t>them</a:t>
          </a:r>
          <a:r>
            <a:rPr lang="de-DE">
              <a:latin typeface="Aptos Display" panose="02110004020202020204"/>
            </a:rPr>
            <a:t> </a:t>
          </a:r>
          <a:r>
            <a:rPr lang="de-DE" err="1">
              <a:latin typeface="Aptos Display" panose="02110004020202020204"/>
            </a:rPr>
            <a:t>to</a:t>
          </a:r>
          <a:r>
            <a:rPr lang="de-DE">
              <a:latin typeface="Aptos Display" panose="02110004020202020204"/>
            </a:rPr>
            <a:t> different </a:t>
          </a:r>
          <a:r>
            <a:rPr lang="de-DE" err="1">
              <a:latin typeface="Aptos Display" panose="02110004020202020204"/>
            </a:rPr>
            <a:t>stations</a:t>
          </a:r>
          <a:endParaRPr lang="de-DE">
            <a:latin typeface="Aptos Display" panose="02110004020202020204"/>
          </a:endParaRPr>
        </a:p>
      </dgm:t>
    </dgm:pt>
    <dgm:pt modelId="{17834E2A-DCA2-45C0-B5F5-850FC7080051}" type="parTrans" cxnId="{B1043B7D-13A6-4EE4-8105-53C21503D6FD}">
      <dgm:prSet/>
      <dgm:spPr/>
      <dgm:t>
        <a:bodyPr/>
        <a:lstStyle/>
        <a:p>
          <a:endParaRPr lang="en-US"/>
        </a:p>
      </dgm:t>
    </dgm:pt>
    <dgm:pt modelId="{1496FA11-C427-404E-A32A-D5E9A2C64A40}" type="sibTrans" cxnId="{B1043B7D-13A6-4EE4-8105-53C21503D6FD}">
      <dgm:prSet/>
      <dgm:spPr/>
      <dgm:t>
        <a:bodyPr/>
        <a:lstStyle/>
        <a:p>
          <a:endParaRPr lang="en-US"/>
        </a:p>
      </dgm:t>
    </dgm:pt>
    <dgm:pt modelId="{325C4F7A-6384-4595-A3E8-B3DC9D995E2F}">
      <dgm:prSet phldr="0"/>
      <dgm:spPr/>
      <dgm:t>
        <a:bodyPr/>
        <a:lstStyle/>
        <a:p>
          <a:pPr rtl="0"/>
          <a:r>
            <a:rPr lang="de-DE">
              <a:latin typeface="Aptos Display" panose="02110004020202020204"/>
            </a:rPr>
            <a:t>See </a:t>
          </a:r>
          <a:r>
            <a:rPr lang="de-DE" err="1">
              <a:latin typeface="Aptos Display" panose="02110004020202020204"/>
            </a:rPr>
            <a:t>which</a:t>
          </a:r>
          <a:r>
            <a:rPr lang="de-DE">
              <a:latin typeface="Aptos Display" panose="02110004020202020204"/>
            </a:rPr>
            <a:t> </a:t>
          </a:r>
          <a:r>
            <a:rPr lang="de-DE" err="1">
              <a:latin typeface="Aptos Display" panose="02110004020202020204"/>
            </a:rPr>
            <a:t>car</a:t>
          </a:r>
          <a:r>
            <a:rPr lang="de-DE">
              <a:latin typeface="Aptos Display" panose="02110004020202020204"/>
            </a:rPr>
            <a:t> </a:t>
          </a:r>
          <a:r>
            <a:rPr lang="de-DE" err="1">
              <a:latin typeface="Aptos Display" panose="02110004020202020204"/>
            </a:rPr>
            <a:t>is</a:t>
          </a:r>
          <a:r>
            <a:rPr lang="de-DE">
              <a:latin typeface="Aptos Display" panose="02110004020202020204"/>
            </a:rPr>
            <a:t> </a:t>
          </a:r>
          <a:r>
            <a:rPr lang="de-DE" err="1">
              <a:latin typeface="Aptos Display" panose="02110004020202020204"/>
            </a:rPr>
            <a:t>currently</a:t>
          </a:r>
          <a:r>
            <a:rPr lang="de-DE">
              <a:latin typeface="Aptos Display" panose="02110004020202020204"/>
            </a:rPr>
            <a:t> not </a:t>
          </a:r>
          <a:r>
            <a:rPr lang="de-DE" err="1">
              <a:latin typeface="Aptos Display" panose="02110004020202020204"/>
            </a:rPr>
            <a:t>available</a:t>
          </a:r>
          <a:endParaRPr lang="de-DE">
            <a:latin typeface="Aptos Display" panose="02110004020202020204"/>
          </a:endParaRPr>
        </a:p>
      </dgm:t>
    </dgm:pt>
    <dgm:pt modelId="{EE16B10D-E059-4DCE-8A4F-534F16147ED8}" type="parTrans" cxnId="{685C6B20-E08F-4B5B-B8D1-9FCB9F91B5F5}">
      <dgm:prSet/>
      <dgm:spPr/>
      <dgm:t>
        <a:bodyPr/>
        <a:lstStyle/>
        <a:p>
          <a:endParaRPr lang="en-US"/>
        </a:p>
      </dgm:t>
    </dgm:pt>
    <dgm:pt modelId="{BA6F1BD2-4322-4C30-930B-9F9BD5029E40}" type="sibTrans" cxnId="{685C6B20-E08F-4B5B-B8D1-9FCB9F91B5F5}">
      <dgm:prSet/>
      <dgm:spPr/>
      <dgm:t>
        <a:bodyPr/>
        <a:lstStyle/>
        <a:p>
          <a:endParaRPr lang="en-US"/>
        </a:p>
      </dgm:t>
    </dgm:pt>
    <dgm:pt modelId="{95228B6C-6333-40EE-A518-1CA1C315F58B}">
      <dgm:prSet phldr="0"/>
      <dgm:spPr/>
      <dgm:t>
        <a:bodyPr/>
        <a:lstStyle/>
        <a:p>
          <a:r>
            <a:rPr lang="de-DE">
              <a:latin typeface="Aptos Display" panose="02110004020202020204"/>
            </a:rPr>
            <a:t>5h</a:t>
          </a:r>
        </a:p>
      </dgm:t>
    </dgm:pt>
    <dgm:pt modelId="{4CBF9ED9-5CC3-4508-9D42-A63EDBBE3B2B}" type="parTrans" cxnId="{9CFE0CEB-D659-474C-853C-83DDEF8198A8}">
      <dgm:prSet/>
      <dgm:spPr/>
      <dgm:t>
        <a:bodyPr/>
        <a:lstStyle/>
        <a:p>
          <a:endParaRPr lang="en-US"/>
        </a:p>
      </dgm:t>
    </dgm:pt>
    <dgm:pt modelId="{4728AED8-DFFF-459F-929F-F36D02361D4E}" type="sibTrans" cxnId="{9CFE0CEB-D659-474C-853C-83DDEF8198A8}">
      <dgm:prSet/>
      <dgm:spPr/>
      <dgm:t>
        <a:bodyPr/>
        <a:lstStyle/>
        <a:p>
          <a:endParaRPr lang="en-US"/>
        </a:p>
      </dgm:t>
    </dgm:pt>
    <dgm:pt modelId="{605E9A16-956A-42C6-8361-FD6441DA0CDA}">
      <dgm:prSet phldr="0"/>
      <dgm:spPr/>
      <dgm:t>
        <a:bodyPr/>
        <a:lstStyle/>
        <a:p>
          <a:pPr rtl="0"/>
          <a:r>
            <a:rPr lang="de-DE" dirty="0">
              <a:latin typeface="Aptos Display" panose="02110004020202020204"/>
            </a:rPr>
            <a:t>Delete </a:t>
          </a:r>
          <a:r>
            <a:rPr lang="de-DE" dirty="0" err="1">
              <a:latin typeface="Aptos Display" panose="02110004020202020204"/>
            </a:rPr>
            <a:t>functionality</a:t>
          </a:r>
          <a:endParaRPr lang="de-DE" dirty="0">
            <a:latin typeface="Aptos Display" panose="02110004020202020204"/>
          </a:endParaRPr>
        </a:p>
      </dgm:t>
    </dgm:pt>
    <dgm:pt modelId="{6EA270F3-46B8-4A52-9E78-3E9E906C4284}" type="parTrans" cxnId="{A0B0234C-2F7C-42BE-9C37-C7396944DACB}">
      <dgm:prSet/>
      <dgm:spPr/>
      <dgm:t>
        <a:bodyPr/>
        <a:lstStyle/>
        <a:p>
          <a:endParaRPr lang="en-US"/>
        </a:p>
      </dgm:t>
    </dgm:pt>
    <dgm:pt modelId="{78511453-D05B-417A-A17C-B60258295302}" type="sibTrans" cxnId="{A0B0234C-2F7C-42BE-9C37-C7396944DACB}">
      <dgm:prSet/>
      <dgm:spPr/>
      <dgm:t>
        <a:bodyPr/>
        <a:lstStyle/>
        <a:p>
          <a:endParaRPr lang="en-US"/>
        </a:p>
      </dgm:t>
    </dgm:pt>
    <dgm:pt modelId="{82DC1A08-E4DB-4F82-9A71-EEBF5F6FC219}" type="pres">
      <dgm:prSet presAssocID="{01328015-EEF5-4E60-A292-8B4C7A37C19D}" presName="Name0" presStyleCnt="0">
        <dgm:presLayoutVars>
          <dgm:dir/>
          <dgm:animLvl val="lvl"/>
          <dgm:resizeHandles val="exact"/>
        </dgm:presLayoutVars>
      </dgm:prSet>
      <dgm:spPr/>
    </dgm:pt>
    <dgm:pt modelId="{914733FE-714A-4565-A21B-3FBA5CF3D504}" type="pres">
      <dgm:prSet presAssocID="{0E210A34-78EA-4BBA-8F9F-983869418002}" presName="compositeNode" presStyleCnt="0">
        <dgm:presLayoutVars>
          <dgm:bulletEnabled val="1"/>
        </dgm:presLayoutVars>
      </dgm:prSet>
      <dgm:spPr/>
    </dgm:pt>
    <dgm:pt modelId="{ADE579F4-F815-4341-960A-A2F4855AE282}" type="pres">
      <dgm:prSet presAssocID="{0E210A34-78EA-4BBA-8F9F-983869418002}" presName="bgRect" presStyleLbl="node1" presStyleIdx="0" presStyleCnt="4"/>
      <dgm:spPr/>
    </dgm:pt>
    <dgm:pt modelId="{2A71DC35-99DC-4B31-AA14-56AB793FCBEF}" type="pres">
      <dgm:prSet presAssocID="{0E210A34-78EA-4BBA-8F9F-983869418002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02BB840C-3D3C-40C7-9987-C9EC700A6E0B}" type="pres">
      <dgm:prSet presAssocID="{0E210A34-78EA-4BBA-8F9F-983869418002}" presName="childNode" presStyleLbl="node1" presStyleIdx="0" presStyleCnt="4">
        <dgm:presLayoutVars>
          <dgm:bulletEnabled val="1"/>
        </dgm:presLayoutVars>
      </dgm:prSet>
      <dgm:spPr/>
    </dgm:pt>
    <dgm:pt modelId="{6E2F5829-D24F-4235-BF6B-7A0C1E6A88AB}" type="pres">
      <dgm:prSet presAssocID="{270C3ABC-87DF-476F-BD42-39439D6FB478}" presName="hSp" presStyleCnt="0"/>
      <dgm:spPr/>
    </dgm:pt>
    <dgm:pt modelId="{BA47AAD0-F8FF-4509-8CF5-818DFD9803C9}" type="pres">
      <dgm:prSet presAssocID="{270C3ABC-87DF-476F-BD42-39439D6FB478}" presName="vProcSp" presStyleCnt="0"/>
      <dgm:spPr/>
    </dgm:pt>
    <dgm:pt modelId="{7F3AEE99-B843-4633-8FF4-4B8C3D3CCCCE}" type="pres">
      <dgm:prSet presAssocID="{270C3ABC-87DF-476F-BD42-39439D6FB478}" presName="vSp1" presStyleCnt="0"/>
      <dgm:spPr/>
    </dgm:pt>
    <dgm:pt modelId="{0DEB3D74-2ED3-40AF-B87B-3384B06209D3}" type="pres">
      <dgm:prSet presAssocID="{270C3ABC-87DF-476F-BD42-39439D6FB478}" presName="simulatedConn" presStyleLbl="solidFgAcc1" presStyleIdx="0" presStyleCnt="3"/>
      <dgm:spPr/>
    </dgm:pt>
    <dgm:pt modelId="{C3470242-DCAB-4B58-9881-2D7F03E4E3E1}" type="pres">
      <dgm:prSet presAssocID="{270C3ABC-87DF-476F-BD42-39439D6FB478}" presName="vSp2" presStyleCnt="0"/>
      <dgm:spPr/>
    </dgm:pt>
    <dgm:pt modelId="{C6866562-D380-4CE4-A0BB-ED98430EDDD3}" type="pres">
      <dgm:prSet presAssocID="{270C3ABC-87DF-476F-BD42-39439D6FB478}" presName="sibTrans" presStyleCnt="0"/>
      <dgm:spPr/>
    </dgm:pt>
    <dgm:pt modelId="{9D68F41E-BB36-4E31-B2DB-49BDE5D1E132}" type="pres">
      <dgm:prSet presAssocID="{2FDA49BE-A2FD-4E52-A4CE-9C7205585706}" presName="compositeNode" presStyleCnt="0">
        <dgm:presLayoutVars>
          <dgm:bulletEnabled val="1"/>
        </dgm:presLayoutVars>
      </dgm:prSet>
      <dgm:spPr/>
    </dgm:pt>
    <dgm:pt modelId="{CBB12916-4051-414B-8C29-5AE442D44A7E}" type="pres">
      <dgm:prSet presAssocID="{2FDA49BE-A2FD-4E52-A4CE-9C7205585706}" presName="bgRect" presStyleLbl="node1" presStyleIdx="1" presStyleCnt="4"/>
      <dgm:spPr/>
    </dgm:pt>
    <dgm:pt modelId="{FD8A46FD-4C78-435C-BCB9-24F01E35030C}" type="pres">
      <dgm:prSet presAssocID="{2FDA49BE-A2FD-4E52-A4CE-9C7205585706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07C8FED9-BC3E-4838-89BD-D31B5D85B628}" type="pres">
      <dgm:prSet presAssocID="{2FDA49BE-A2FD-4E52-A4CE-9C7205585706}" presName="childNode" presStyleLbl="node1" presStyleIdx="1" presStyleCnt="4">
        <dgm:presLayoutVars>
          <dgm:bulletEnabled val="1"/>
        </dgm:presLayoutVars>
      </dgm:prSet>
      <dgm:spPr/>
    </dgm:pt>
    <dgm:pt modelId="{9C3A4251-E29D-4138-8EF3-E109D87E8FC2}" type="pres">
      <dgm:prSet presAssocID="{E74C72CF-16E0-474A-901F-A31E3450CDDF}" presName="hSp" presStyleCnt="0"/>
      <dgm:spPr/>
    </dgm:pt>
    <dgm:pt modelId="{3E99DF2D-DCAE-4D8A-919C-EC1E2114C118}" type="pres">
      <dgm:prSet presAssocID="{E74C72CF-16E0-474A-901F-A31E3450CDDF}" presName="vProcSp" presStyleCnt="0"/>
      <dgm:spPr/>
    </dgm:pt>
    <dgm:pt modelId="{1A806DD7-0D07-4AD7-AC44-58FFC956F133}" type="pres">
      <dgm:prSet presAssocID="{E74C72CF-16E0-474A-901F-A31E3450CDDF}" presName="vSp1" presStyleCnt="0"/>
      <dgm:spPr/>
    </dgm:pt>
    <dgm:pt modelId="{101DCA81-D7F9-43C4-BC34-223367044830}" type="pres">
      <dgm:prSet presAssocID="{E74C72CF-16E0-474A-901F-A31E3450CDDF}" presName="simulatedConn" presStyleLbl="solidFgAcc1" presStyleIdx="1" presStyleCnt="3"/>
      <dgm:spPr/>
    </dgm:pt>
    <dgm:pt modelId="{6EEE123C-9D60-4DD3-A2E5-8F836C15A7D9}" type="pres">
      <dgm:prSet presAssocID="{E74C72CF-16E0-474A-901F-A31E3450CDDF}" presName="vSp2" presStyleCnt="0"/>
      <dgm:spPr/>
    </dgm:pt>
    <dgm:pt modelId="{A385579B-A200-44D9-A9CE-168780F72BEA}" type="pres">
      <dgm:prSet presAssocID="{E74C72CF-16E0-474A-901F-A31E3450CDDF}" presName="sibTrans" presStyleCnt="0"/>
      <dgm:spPr/>
    </dgm:pt>
    <dgm:pt modelId="{6DD798E1-BC5D-439A-9F82-F00F8E6B4FC9}" type="pres">
      <dgm:prSet presAssocID="{86599801-5D6F-4BF2-84D3-B4EC2C9BC3FC}" presName="compositeNode" presStyleCnt="0">
        <dgm:presLayoutVars>
          <dgm:bulletEnabled val="1"/>
        </dgm:presLayoutVars>
      </dgm:prSet>
      <dgm:spPr/>
    </dgm:pt>
    <dgm:pt modelId="{C91D2F04-435D-4F3E-870F-1E3A5293F427}" type="pres">
      <dgm:prSet presAssocID="{86599801-5D6F-4BF2-84D3-B4EC2C9BC3FC}" presName="bgRect" presStyleLbl="node1" presStyleIdx="2" presStyleCnt="4"/>
      <dgm:spPr/>
    </dgm:pt>
    <dgm:pt modelId="{38F730DE-58C5-4E5E-93B5-67F82E92882B}" type="pres">
      <dgm:prSet presAssocID="{86599801-5D6F-4BF2-84D3-B4EC2C9BC3FC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1DFB652B-89F4-4445-8930-7E3B8E1F72D1}" type="pres">
      <dgm:prSet presAssocID="{86599801-5D6F-4BF2-84D3-B4EC2C9BC3FC}" presName="childNode" presStyleLbl="node1" presStyleIdx="2" presStyleCnt="4">
        <dgm:presLayoutVars>
          <dgm:bulletEnabled val="1"/>
        </dgm:presLayoutVars>
      </dgm:prSet>
      <dgm:spPr/>
    </dgm:pt>
    <dgm:pt modelId="{A349696E-DED5-4231-9250-C6E31E8DD2FF}" type="pres">
      <dgm:prSet presAssocID="{E7571E5F-840D-448A-A225-07CA5C8F336F}" presName="hSp" presStyleCnt="0"/>
      <dgm:spPr/>
    </dgm:pt>
    <dgm:pt modelId="{4294FE22-B17C-4B01-ABDD-C398550CBB4E}" type="pres">
      <dgm:prSet presAssocID="{E7571E5F-840D-448A-A225-07CA5C8F336F}" presName="vProcSp" presStyleCnt="0"/>
      <dgm:spPr/>
    </dgm:pt>
    <dgm:pt modelId="{8033BE30-D270-4517-834D-D6A97A4C8642}" type="pres">
      <dgm:prSet presAssocID="{E7571E5F-840D-448A-A225-07CA5C8F336F}" presName="vSp1" presStyleCnt="0"/>
      <dgm:spPr/>
    </dgm:pt>
    <dgm:pt modelId="{F4746316-4BD7-4BE6-856A-54F35634FBE4}" type="pres">
      <dgm:prSet presAssocID="{E7571E5F-840D-448A-A225-07CA5C8F336F}" presName="simulatedConn" presStyleLbl="solidFgAcc1" presStyleIdx="2" presStyleCnt="3"/>
      <dgm:spPr/>
    </dgm:pt>
    <dgm:pt modelId="{C9F35428-ED41-4517-B9FA-942085FBD3A0}" type="pres">
      <dgm:prSet presAssocID="{E7571E5F-840D-448A-A225-07CA5C8F336F}" presName="vSp2" presStyleCnt="0"/>
      <dgm:spPr/>
    </dgm:pt>
    <dgm:pt modelId="{7DD00D06-00DA-4BE2-9512-BFA07AB9014D}" type="pres">
      <dgm:prSet presAssocID="{E7571E5F-840D-448A-A225-07CA5C8F336F}" presName="sibTrans" presStyleCnt="0"/>
      <dgm:spPr/>
    </dgm:pt>
    <dgm:pt modelId="{CC733D10-F5D5-43DD-8CEF-812DA002C714}" type="pres">
      <dgm:prSet presAssocID="{18D40921-CEBA-479B-898F-0BC27CADA257}" presName="compositeNode" presStyleCnt="0">
        <dgm:presLayoutVars>
          <dgm:bulletEnabled val="1"/>
        </dgm:presLayoutVars>
      </dgm:prSet>
      <dgm:spPr/>
    </dgm:pt>
    <dgm:pt modelId="{053C5550-69AB-4176-97E7-6C6DCEE282CC}" type="pres">
      <dgm:prSet presAssocID="{18D40921-CEBA-479B-898F-0BC27CADA257}" presName="bgRect" presStyleLbl="node1" presStyleIdx="3" presStyleCnt="4"/>
      <dgm:spPr/>
    </dgm:pt>
    <dgm:pt modelId="{9E19096C-AB49-4B7F-B251-340ED3A81D9F}" type="pres">
      <dgm:prSet presAssocID="{18D40921-CEBA-479B-898F-0BC27CADA257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122CC04C-CDBE-420E-B191-42ED11E233C4}" type="pres">
      <dgm:prSet presAssocID="{18D40921-CEBA-479B-898F-0BC27CADA257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A4CBCF05-4A01-41AE-8AF1-57470D1F7CA6}" srcId="{4DA2B55B-52F1-4A40-8F5E-A28531210977}" destId="{2CFAB81E-3BF6-44A4-BB32-2E5F7867BEC3}" srcOrd="0" destOrd="0" parTransId="{A57BE7D9-3247-46EE-97E7-A6D8A322191D}" sibTransId="{AE77D650-9BFC-41FD-8310-D6BE303E6D6C}"/>
    <dgm:cxn modelId="{7D856C0A-DA79-4349-BF4E-509A349E6FD2}" srcId="{18D40921-CEBA-479B-898F-0BC27CADA257}" destId="{DED7680D-3912-47DC-AEF5-E032F67B325B}" srcOrd="0" destOrd="0" parTransId="{4E095C4E-133E-4A3A-9D9B-FB4E90EA4444}" sibTransId="{F6A37A6D-9621-49E4-88AB-2BEDFECB4933}"/>
    <dgm:cxn modelId="{5585AB0D-35CC-4472-ABFF-C44A6C785C39}" type="presOf" srcId="{86599801-5D6F-4BF2-84D3-B4EC2C9BC3FC}" destId="{38F730DE-58C5-4E5E-93B5-67F82E92882B}" srcOrd="1" destOrd="0" presId="urn:microsoft.com/office/officeart/2005/8/layout/hProcess7"/>
    <dgm:cxn modelId="{340C7813-E8CB-419A-99F7-156BB11EA3CF}" srcId="{01328015-EEF5-4E60-A292-8B4C7A37C19D}" destId="{18D40921-CEBA-479B-898F-0BC27CADA257}" srcOrd="3" destOrd="0" parTransId="{043FDBF3-F1A5-4B2A-9075-AA3AB8C20E78}" sibTransId="{6514FF5F-B7FE-4EBD-930F-78A1DE532EDC}"/>
    <dgm:cxn modelId="{AAF8FC19-6A0E-4136-89BF-691FCD568647}" type="presOf" srcId="{4F6F4ECA-F909-40BC-9D7F-651B4938B404}" destId="{122CC04C-CDBE-420E-B191-42ED11E233C4}" srcOrd="0" destOrd="1" presId="urn:microsoft.com/office/officeart/2005/8/layout/hProcess7"/>
    <dgm:cxn modelId="{685C6B20-E08F-4B5B-B8D1-9FCB9F91B5F5}" srcId="{DED7680D-3912-47DC-AEF5-E032F67B325B}" destId="{325C4F7A-6384-4595-A3E8-B3DC9D995E2F}" srcOrd="1" destOrd="0" parTransId="{EE16B10D-E059-4DCE-8A4F-534F16147ED8}" sibTransId="{BA6F1BD2-4322-4C30-930B-9F9BD5029E40}"/>
    <dgm:cxn modelId="{734C592E-5371-43D1-948E-4DE774F57AC4}" srcId="{01328015-EEF5-4E60-A292-8B4C7A37C19D}" destId="{0E210A34-78EA-4BBA-8F9F-983869418002}" srcOrd="0" destOrd="0" parTransId="{6C81DFD0-5597-4279-A767-ED1BD6A05EFD}" sibTransId="{270C3ABC-87DF-476F-BD42-39439D6FB478}"/>
    <dgm:cxn modelId="{F87A8A2E-7174-4973-BC95-F48071CC1927}" srcId="{008CFB99-E147-450E-9F06-26B53D4821F9}" destId="{FB157E92-9256-474E-8F3E-98DC75E75D83}" srcOrd="0" destOrd="0" parTransId="{9A8CE871-E460-4C46-ACEB-AD2B985DA814}" sibTransId="{C1F9D44F-0B0F-4B31-B85A-868521F3DC65}"/>
    <dgm:cxn modelId="{B8202C36-3B84-4380-AEB0-4DA66361CB35}" srcId="{2FDA49BE-A2FD-4E52-A4CE-9C7205585706}" destId="{4DA2B55B-52F1-4A40-8F5E-A28531210977}" srcOrd="0" destOrd="0" parTransId="{2EA57F75-2223-4451-A36C-00BBFF1D41EC}" sibTransId="{7C3E4236-6C7E-4650-9A1C-829A24E0F0F7}"/>
    <dgm:cxn modelId="{017AAC38-8D91-4B77-8272-ADF7F83802EA}" srcId="{4DA2B55B-52F1-4A40-8F5E-A28531210977}" destId="{3A4D9908-AD0A-4B73-9D37-17C992401013}" srcOrd="1" destOrd="0" parTransId="{F57CF818-5A01-46AC-8043-F3F44B1DE0A5}" sibTransId="{20A5707B-1A4F-4461-8F87-98E529092F8A}"/>
    <dgm:cxn modelId="{DEAEBF3B-1BD0-409C-BBEC-27B6EE17F842}" type="presOf" srcId="{07B96B0E-5D8A-413C-A1BC-41C5B5908623}" destId="{1DFB652B-89F4-4445-8930-7E3B8E1F72D1}" srcOrd="0" destOrd="0" presId="urn:microsoft.com/office/officeart/2005/8/layout/hProcess7"/>
    <dgm:cxn modelId="{5B110F5D-8FDE-404A-819B-AAFCDB3AFA29}" type="presOf" srcId="{008CFB99-E147-450E-9F06-26B53D4821F9}" destId="{02BB840C-3D3C-40C7-9987-C9EC700A6E0B}" srcOrd="0" destOrd="0" presId="urn:microsoft.com/office/officeart/2005/8/layout/hProcess7"/>
    <dgm:cxn modelId="{15A0A644-A3D0-4410-8EF8-992421E12491}" srcId="{01328015-EEF5-4E60-A292-8B4C7A37C19D}" destId="{86599801-5D6F-4BF2-84D3-B4EC2C9BC3FC}" srcOrd="2" destOrd="0" parTransId="{EE24CD65-A408-43B2-9AAD-67630BE8DB3A}" sibTransId="{E7571E5F-840D-448A-A225-07CA5C8F336F}"/>
    <dgm:cxn modelId="{A0B0234C-2F7C-42BE-9C37-C7396944DACB}" srcId="{07B96B0E-5D8A-413C-A1BC-41C5B5908623}" destId="{605E9A16-956A-42C6-8361-FD6441DA0CDA}" srcOrd="5" destOrd="0" parTransId="{6EA270F3-46B8-4A52-9E78-3E9E906C4284}" sibTransId="{78511453-D05B-417A-A17C-B60258295302}"/>
    <dgm:cxn modelId="{66690150-1082-446F-8EE1-F4CB4457DA2A}" type="presOf" srcId="{FB157E92-9256-474E-8F3E-98DC75E75D83}" destId="{02BB840C-3D3C-40C7-9987-C9EC700A6E0B}" srcOrd="0" destOrd="1" presId="urn:microsoft.com/office/officeart/2005/8/layout/hProcess7"/>
    <dgm:cxn modelId="{1EC1A352-13EF-4122-B0DA-14B49FA99CD1}" srcId="{07B96B0E-5D8A-413C-A1BC-41C5B5908623}" destId="{20E445DC-5756-44B2-8303-F677523AAE2F}" srcOrd="1" destOrd="0" parTransId="{BA208127-3B99-4D2B-BCA4-12FEA243FB4A}" sibTransId="{99F648FB-4208-4E0E-91BE-5592ACAB7DBD}"/>
    <dgm:cxn modelId="{F9573174-AC6A-46DA-A0DC-5D52A1A04F01}" type="presOf" srcId="{2CFAB81E-3BF6-44A4-BB32-2E5F7867BEC3}" destId="{07C8FED9-BC3E-4838-89BD-D31B5D85B628}" srcOrd="0" destOrd="1" presId="urn:microsoft.com/office/officeart/2005/8/layout/hProcess7"/>
    <dgm:cxn modelId="{859B5E54-70DF-4F2B-9790-ECFAFA4ED83D}" type="presOf" srcId="{4F23EAF8-F3DB-4C4E-918D-653A1757F954}" destId="{1DFB652B-89F4-4445-8930-7E3B8E1F72D1}" srcOrd="0" destOrd="3" presId="urn:microsoft.com/office/officeart/2005/8/layout/hProcess7"/>
    <dgm:cxn modelId="{7A3E8C54-1137-46B7-81CB-90D822C7FCBE}" type="presOf" srcId="{95228B6C-6333-40EE-A518-1CA1C315F58B}" destId="{122CC04C-CDBE-420E-B191-42ED11E233C4}" srcOrd="0" destOrd="3" presId="urn:microsoft.com/office/officeart/2005/8/layout/hProcess7"/>
    <dgm:cxn modelId="{6EF3DE76-FCA7-4F6E-99DD-9D766E373C0D}" srcId="{0E210A34-78EA-4BBA-8F9F-983869418002}" destId="{008CFB99-E147-450E-9F06-26B53D4821F9}" srcOrd="0" destOrd="0" parTransId="{A029C54E-15D8-4559-B1C8-BC45947AF84B}" sibTransId="{790F9767-9039-4770-8ADE-C0880370F181}"/>
    <dgm:cxn modelId="{EB85EB77-32BB-42C4-BF30-0A144FCA3406}" type="presOf" srcId="{0E210A34-78EA-4BBA-8F9F-983869418002}" destId="{2A71DC35-99DC-4B31-AA14-56AB793FCBEF}" srcOrd="1" destOrd="0" presId="urn:microsoft.com/office/officeart/2005/8/layout/hProcess7"/>
    <dgm:cxn modelId="{EC2BB37B-1C41-48C8-B4CC-706AF6730F8F}" srcId="{07B96B0E-5D8A-413C-A1BC-41C5B5908623}" destId="{48135048-F015-42E8-910E-A426D0F2CA8D}" srcOrd="6" destOrd="0" parTransId="{E4A9E4A8-49AB-4BB5-9C77-C87DB2A056C8}" sibTransId="{175CB23A-9323-4096-8C00-79F4DA15DBD1}"/>
    <dgm:cxn modelId="{B1043B7D-13A6-4EE4-8105-53C21503D6FD}" srcId="{DED7680D-3912-47DC-AEF5-E032F67B325B}" destId="{4F6F4ECA-F909-40BC-9D7F-651B4938B404}" srcOrd="0" destOrd="0" parTransId="{17834E2A-DCA2-45C0-B5F5-850FC7080051}" sibTransId="{1496FA11-C427-404E-A32A-D5E9A2C64A40}"/>
    <dgm:cxn modelId="{F26D4E7F-C823-4632-9EA4-6A54304C4DCF}" type="presOf" srcId="{325C4F7A-6384-4595-A3E8-B3DC9D995E2F}" destId="{122CC04C-CDBE-420E-B191-42ED11E233C4}" srcOrd="0" destOrd="2" presId="urn:microsoft.com/office/officeart/2005/8/layout/hProcess7"/>
    <dgm:cxn modelId="{6EE9F683-C0C6-4D7C-A540-95EB7AC428C5}" type="presOf" srcId="{3A4D9908-AD0A-4B73-9D37-17C992401013}" destId="{07C8FED9-BC3E-4838-89BD-D31B5D85B628}" srcOrd="0" destOrd="2" presId="urn:microsoft.com/office/officeart/2005/8/layout/hProcess7"/>
    <dgm:cxn modelId="{BD93C488-EC89-43B4-9CEC-C9176B42C4D8}" type="presOf" srcId="{0E210A34-78EA-4BBA-8F9F-983869418002}" destId="{ADE579F4-F815-4341-960A-A2F4855AE282}" srcOrd="0" destOrd="0" presId="urn:microsoft.com/office/officeart/2005/8/layout/hProcess7"/>
    <dgm:cxn modelId="{C9140B8F-8068-4481-B046-04C54B08F823}" type="presOf" srcId="{86599801-5D6F-4BF2-84D3-B4EC2C9BC3FC}" destId="{C91D2F04-435D-4F3E-870F-1E3A5293F427}" srcOrd="0" destOrd="0" presId="urn:microsoft.com/office/officeart/2005/8/layout/hProcess7"/>
    <dgm:cxn modelId="{7DAAB291-EE05-4966-92B5-D3F5F2B92C73}" type="presOf" srcId="{20E445DC-5756-44B2-8303-F677523AAE2F}" destId="{1DFB652B-89F4-4445-8930-7E3B8E1F72D1}" srcOrd="0" destOrd="2" presId="urn:microsoft.com/office/officeart/2005/8/layout/hProcess7"/>
    <dgm:cxn modelId="{4C2D7892-6712-447C-B654-980089437626}" type="presOf" srcId="{605E9A16-956A-42C6-8361-FD6441DA0CDA}" destId="{1DFB652B-89F4-4445-8930-7E3B8E1F72D1}" srcOrd="0" destOrd="6" presId="urn:microsoft.com/office/officeart/2005/8/layout/hProcess7"/>
    <dgm:cxn modelId="{7DBA2D9C-E44C-451E-9C77-145A913C3E98}" type="presOf" srcId="{18D40921-CEBA-479B-898F-0BC27CADA257}" destId="{053C5550-69AB-4176-97E7-6C6DCEE282CC}" srcOrd="0" destOrd="0" presId="urn:microsoft.com/office/officeart/2005/8/layout/hProcess7"/>
    <dgm:cxn modelId="{71D5589E-3F7A-4839-87A6-2EA4D1BA5556}" type="presOf" srcId="{5B1DEB07-43EF-47BE-AAB1-FC37C4EB1BE7}" destId="{1DFB652B-89F4-4445-8930-7E3B8E1F72D1}" srcOrd="0" destOrd="1" presId="urn:microsoft.com/office/officeart/2005/8/layout/hProcess7"/>
    <dgm:cxn modelId="{221ECF9F-B431-46BB-A307-705E35915E38}" type="presOf" srcId="{2FDA49BE-A2FD-4E52-A4CE-9C7205585706}" destId="{CBB12916-4051-414B-8C29-5AE442D44A7E}" srcOrd="0" destOrd="0" presId="urn:microsoft.com/office/officeart/2005/8/layout/hProcess7"/>
    <dgm:cxn modelId="{7255CDA1-1EAB-4331-AA0B-B1A0F67A3317}" srcId="{07B96B0E-5D8A-413C-A1BC-41C5B5908623}" destId="{5B1DEB07-43EF-47BE-AAB1-FC37C4EB1BE7}" srcOrd="0" destOrd="0" parTransId="{DFAEDAC9-B04B-43BB-B069-DB27E7797F4E}" sibTransId="{21C42DFE-CBB2-4239-BCEE-454F44E35CD2}"/>
    <dgm:cxn modelId="{9F38F2B0-51A5-4B02-BAC0-86F47AA26DE8}" type="presOf" srcId="{EDFBB14A-6170-45A9-9745-96F6152C8C00}" destId="{1DFB652B-89F4-4445-8930-7E3B8E1F72D1}" srcOrd="0" destOrd="4" presId="urn:microsoft.com/office/officeart/2005/8/layout/hProcess7"/>
    <dgm:cxn modelId="{2C34E3B6-5331-406D-A9FB-179FBB719DCD}" srcId="{01328015-EEF5-4E60-A292-8B4C7A37C19D}" destId="{2FDA49BE-A2FD-4E52-A4CE-9C7205585706}" srcOrd="1" destOrd="0" parTransId="{B030B3F7-B2D4-4E88-A59C-68C51FE23F8D}" sibTransId="{E74C72CF-16E0-474A-901F-A31E3450CDDF}"/>
    <dgm:cxn modelId="{4A8096BD-0CC7-40D9-96C5-AB4AD184D4DD}" srcId="{07B96B0E-5D8A-413C-A1BC-41C5B5908623}" destId="{A147F822-70BB-4BC4-A8D2-529362A46C85}" srcOrd="4" destOrd="0" parTransId="{CF7937B6-1EB4-41CA-BF93-D5BC04F51718}" sibTransId="{22447595-DBF8-43EC-8DB4-A6E7C460D88F}"/>
    <dgm:cxn modelId="{E94BAEC0-8C7D-48FB-8306-3AEA583481AB}" type="presOf" srcId="{2FDA49BE-A2FD-4E52-A4CE-9C7205585706}" destId="{FD8A46FD-4C78-435C-BCB9-24F01E35030C}" srcOrd="1" destOrd="0" presId="urn:microsoft.com/office/officeart/2005/8/layout/hProcess7"/>
    <dgm:cxn modelId="{A27CB0C6-BB8E-4037-ADB2-BE5BD61B60B3}" type="presOf" srcId="{4DA2B55B-52F1-4A40-8F5E-A28531210977}" destId="{07C8FED9-BC3E-4838-89BD-D31B5D85B628}" srcOrd="0" destOrd="0" presId="urn:microsoft.com/office/officeart/2005/8/layout/hProcess7"/>
    <dgm:cxn modelId="{C21759D4-ABEB-4E30-B8AA-A2791E2E67E7}" srcId="{86599801-5D6F-4BF2-84D3-B4EC2C9BC3FC}" destId="{07B96B0E-5D8A-413C-A1BC-41C5B5908623}" srcOrd="0" destOrd="0" parTransId="{81981115-86E2-4279-9763-A5627ED0962E}" sibTransId="{41EFD0B0-4521-4F72-A501-A685DC848C7C}"/>
    <dgm:cxn modelId="{C5A1E4D6-9257-4FB8-8896-FBCF65C0F5E7}" srcId="{008CFB99-E147-450E-9F06-26B53D4821F9}" destId="{752BE3A1-DF3F-414B-9AD5-44C5594F2DA4}" srcOrd="1" destOrd="0" parTransId="{76633965-1894-4D8A-B33C-DCB11ADFB889}" sibTransId="{A9578EC7-F8A5-4A33-AE6E-B1D242660BED}"/>
    <dgm:cxn modelId="{8AF4EBD7-6457-45FF-A3FE-F9555AE5714A}" srcId="{07B96B0E-5D8A-413C-A1BC-41C5B5908623}" destId="{EDFBB14A-6170-45A9-9745-96F6152C8C00}" srcOrd="3" destOrd="0" parTransId="{F71AC08F-AB44-4174-8D96-2EACE58BD88F}" sibTransId="{B0DDEB68-B465-4B47-8D3C-C96499046345}"/>
    <dgm:cxn modelId="{05CBF6DB-2595-4568-A12F-4EDF544470EC}" type="presOf" srcId="{DED7680D-3912-47DC-AEF5-E032F67B325B}" destId="{122CC04C-CDBE-420E-B191-42ED11E233C4}" srcOrd="0" destOrd="0" presId="urn:microsoft.com/office/officeart/2005/8/layout/hProcess7"/>
    <dgm:cxn modelId="{B21EAAE3-174A-4D15-B588-956DC3B39CE6}" type="presOf" srcId="{752BE3A1-DF3F-414B-9AD5-44C5594F2DA4}" destId="{02BB840C-3D3C-40C7-9987-C9EC700A6E0B}" srcOrd="0" destOrd="2" presId="urn:microsoft.com/office/officeart/2005/8/layout/hProcess7"/>
    <dgm:cxn modelId="{E6125BE7-F7B2-4A43-991E-C512ED3C83B4}" type="presOf" srcId="{48135048-F015-42E8-910E-A426D0F2CA8D}" destId="{1DFB652B-89F4-4445-8930-7E3B8E1F72D1}" srcOrd="0" destOrd="7" presId="urn:microsoft.com/office/officeart/2005/8/layout/hProcess7"/>
    <dgm:cxn modelId="{9CFE0CEB-D659-474C-853C-83DDEF8198A8}" srcId="{DED7680D-3912-47DC-AEF5-E032F67B325B}" destId="{95228B6C-6333-40EE-A518-1CA1C315F58B}" srcOrd="2" destOrd="0" parTransId="{4CBF9ED9-5CC3-4508-9D42-A63EDBBE3B2B}" sibTransId="{4728AED8-DFFF-459F-929F-F36D02361D4E}"/>
    <dgm:cxn modelId="{D89F12ED-AB20-4AE9-AF01-DC07DF773F1F}" type="presOf" srcId="{01328015-EEF5-4E60-A292-8B4C7A37C19D}" destId="{82DC1A08-E4DB-4F82-9A71-EEBF5F6FC219}" srcOrd="0" destOrd="0" presId="urn:microsoft.com/office/officeart/2005/8/layout/hProcess7"/>
    <dgm:cxn modelId="{FB13ABF0-ACD7-4A15-A762-09D22AEA1B34}" type="presOf" srcId="{18D40921-CEBA-479B-898F-0BC27CADA257}" destId="{9E19096C-AB49-4B7F-B251-340ED3A81D9F}" srcOrd="1" destOrd="0" presId="urn:microsoft.com/office/officeart/2005/8/layout/hProcess7"/>
    <dgm:cxn modelId="{E08156F2-A175-409E-96FC-3743E7F87D7C}" type="presOf" srcId="{A147F822-70BB-4BC4-A8D2-529362A46C85}" destId="{1DFB652B-89F4-4445-8930-7E3B8E1F72D1}" srcOrd="0" destOrd="5" presId="urn:microsoft.com/office/officeart/2005/8/layout/hProcess7"/>
    <dgm:cxn modelId="{299B5CFB-5CF9-498C-ADD1-1EF2ACF6A29B}" srcId="{07B96B0E-5D8A-413C-A1BC-41C5B5908623}" destId="{4F23EAF8-F3DB-4C4E-918D-653A1757F954}" srcOrd="2" destOrd="0" parTransId="{07761CE5-3710-49C7-8D70-84BC123AA9FC}" sibTransId="{1CB1EED1-29CB-467B-906F-E9BE12D97492}"/>
    <dgm:cxn modelId="{7A7CC14B-1294-4176-A068-2CBA54B6AE2C}" type="presParOf" srcId="{82DC1A08-E4DB-4F82-9A71-EEBF5F6FC219}" destId="{914733FE-714A-4565-A21B-3FBA5CF3D504}" srcOrd="0" destOrd="0" presId="urn:microsoft.com/office/officeart/2005/8/layout/hProcess7"/>
    <dgm:cxn modelId="{C096F729-67FF-4132-83F4-CBCC8142D5E3}" type="presParOf" srcId="{914733FE-714A-4565-A21B-3FBA5CF3D504}" destId="{ADE579F4-F815-4341-960A-A2F4855AE282}" srcOrd="0" destOrd="0" presId="urn:microsoft.com/office/officeart/2005/8/layout/hProcess7"/>
    <dgm:cxn modelId="{2F406A27-66ED-474C-8963-8FD02C083A90}" type="presParOf" srcId="{914733FE-714A-4565-A21B-3FBA5CF3D504}" destId="{2A71DC35-99DC-4B31-AA14-56AB793FCBEF}" srcOrd="1" destOrd="0" presId="urn:microsoft.com/office/officeart/2005/8/layout/hProcess7"/>
    <dgm:cxn modelId="{AB6359D9-CAB4-4474-8C42-1E1D9B8A267B}" type="presParOf" srcId="{914733FE-714A-4565-A21B-3FBA5CF3D504}" destId="{02BB840C-3D3C-40C7-9987-C9EC700A6E0B}" srcOrd="2" destOrd="0" presId="urn:microsoft.com/office/officeart/2005/8/layout/hProcess7"/>
    <dgm:cxn modelId="{AD06C890-D860-4BEC-BBE6-B0BF53E3E304}" type="presParOf" srcId="{82DC1A08-E4DB-4F82-9A71-EEBF5F6FC219}" destId="{6E2F5829-D24F-4235-BF6B-7A0C1E6A88AB}" srcOrd="1" destOrd="0" presId="urn:microsoft.com/office/officeart/2005/8/layout/hProcess7"/>
    <dgm:cxn modelId="{628791FA-1E53-4303-959A-1C9B4C740E53}" type="presParOf" srcId="{82DC1A08-E4DB-4F82-9A71-EEBF5F6FC219}" destId="{BA47AAD0-F8FF-4509-8CF5-818DFD9803C9}" srcOrd="2" destOrd="0" presId="urn:microsoft.com/office/officeart/2005/8/layout/hProcess7"/>
    <dgm:cxn modelId="{52425325-0E5B-4BAF-A929-46070B39F419}" type="presParOf" srcId="{BA47AAD0-F8FF-4509-8CF5-818DFD9803C9}" destId="{7F3AEE99-B843-4633-8FF4-4B8C3D3CCCCE}" srcOrd="0" destOrd="0" presId="urn:microsoft.com/office/officeart/2005/8/layout/hProcess7"/>
    <dgm:cxn modelId="{EC9D7796-0157-4C80-9F3A-B7755E2364D7}" type="presParOf" srcId="{BA47AAD0-F8FF-4509-8CF5-818DFD9803C9}" destId="{0DEB3D74-2ED3-40AF-B87B-3384B06209D3}" srcOrd="1" destOrd="0" presId="urn:microsoft.com/office/officeart/2005/8/layout/hProcess7"/>
    <dgm:cxn modelId="{9BB2FD54-B9D5-4D31-912C-7FE9E8A9B5E4}" type="presParOf" srcId="{BA47AAD0-F8FF-4509-8CF5-818DFD9803C9}" destId="{C3470242-DCAB-4B58-9881-2D7F03E4E3E1}" srcOrd="2" destOrd="0" presId="urn:microsoft.com/office/officeart/2005/8/layout/hProcess7"/>
    <dgm:cxn modelId="{7E1764AB-C8A4-4501-A2F0-58DB68A9D7F8}" type="presParOf" srcId="{82DC1A08-E4DB-4F82-9A71-EEBF5F6FC219}" destId="{C6866562-D380-4CE4-A0BB-ED98430EDDD3}" srcOrd="3" destOrd="0" presId="urn:microsoft.com/office/officeart/2005/8/layout/hProcess7"/>
    <dgm:cxn modelId="{DAC78A71-6419-433A-A50F-8EBC9592F9A8}" type="presParOf" srcId="{82DC1A08-E4DB-4F82-9A71-EEBF5F6FC219}" destId="{9D68F41E-BB36-4E31-B2DB-49BDE5D1E132}" srcOrd="4" destOrd="0" presId="urn:microsoft.com/office/officeart/2005/8/layout/hProcess7"/>
    <dgm:cxn modelId="{B148030B-227E-4E17-8329-E9442284FEE6}" type="presParOf" srcId="{9D68F41E-BB36-4E31-B2DB-49BDE5D1E132}" destId="{CBB12916-4051-414B-8C29-5AE442D44A7E}" srcOrd="0" destOrd="0" presId="urn:microsoft.com/office/officeart/2005/8/layout/hProcess7"/>
    <dgm:cxn modelId="{99431F56-8D12-4F21-ADCA-7E20485249C7}" type="presParOf" srcId="{9D68F41E-BB36-4E31-B2DB-49BDE5D1E132}" destId="{FD8A46FD-4C78-435C-BCB9-24F01E35030C}" srcOrd="1" destOrd="0" presId="urn:microsoft.com/office/officeart/2005/8/layout/hProcess7"/>
    <dgm:cxn modelId="{63EFC19D-3FC0-4990-9BF7-3BD2E25F5302}" type="presParOf" srcId="{9D68F41E-BB36-4E31-B2DB-49BDE5D1E132}" destId="{07C8FED9-BC3E-4838-89BD-D31B5D85B628}" srcOrd="2" destOrd="0" presId="urn:microsoft.com/office/officeart/2005/8/layout/hProcess7"/>
    <dgm:cxn modelId="{64109868-B37C-46B3-B1E6-6DA025052767}" type="presParOf" srcId="{82DC1A08-E4DB-4F82-9A71-EEBF5F6FC219}" destId="{9C3A4251-E29D-4138-8EF3-E109D87E8FC2}" srcOrd="5" destOrd="0" presId="urn:microsoft.com/office/officeart/2005/8/layout/hProcess7"/>
    <dgm:cxn modelId="{F1BAB3CE-2B23-4C63-B6F2-648372FF04CB}" type="presParOf" srcId="{82DC1A08-E4DB-4F82-9A71-EEBF5F6FC219}" destId="{3E99DF2D-DCAE-4D8A-919C-EC1E2114C118}" srcOrd="6" destOrd="0" presId="urn:microsoft.com/office/officeart/2005/8/layout/hProcess7"/>
    <dgm:cxn modelId="{B5CE5E34-5747-42B5-82D1-93AE058079AD}" type="presParOf" srcId="{3E99DF2D-DCAE-4D8A-919C-EC1E2114C118}" destId="{1A806DD7-0D07-4AD7-AC44-58FFC956F133}" srcOrd="0" destOrd="0" presId="urn:microsoft.com/office/officeart/2005/8/layout/hProcess7"/>
    <dgm:cxn modelId="{8D861F85-DB61-494D-9DF3-C23827BC9719}" type="presParOf" srcId="{3E99DF2D-DCAE-4D8A-919C-EC1E2114C118}" destId="{101DCA81-D7F9-43C4-BC34-223367044830}" srcOrd="1" destOrd="0" presId="urn:microsoft.com/office/officeart/2005/8/layout/hProcess7"/>
    <dgm:cxn modelId="{9996177A-7654-4AF7-9615-0044064A2556}" type="presParOf" srcId="{3E99DF2D-DCAE-4D8A-919C-EC1E2114C118}" destId="{6EEE123C-9D60-4DD3-A2E5-8F836C15A7D9}" srcOrd="2" destOrd="0" presId="urn:microsoft.com/office/officeart/2005/8/layout/hProcess7"/>
    <dgm:cxn modelId="{40B258B7-B194-4E44-B778-7E0E9B0E1F02}" type="presParOf" srcId="{82DC1A08-E4DB-4F82-9A71-EEBF5F6FC219}" destId="{A385579B-A200-44D9-A9CE-168780F72BEA}" srcOrd="7" destOrd="0" presId="urn:microsoft.com/office/officeart/2005/8/layout/hProcess7"/>
    <dgm:cxn modelId="{08FE1B54-466B-4905-B0C5-C8B1122357A9}" type="presParOf" srcId="{82DC1A08-E4DB-4F82-9A71-EEBF5F6FC219}" destId="{6DD798E1-BC5D-439A-9F82-F00F8E6B4FC9}" srcOrd="8" destOrd="0" presId="urn:microsoft.com/office/officeart/2005/8/layout/hProcess7"/>
    <dgm:cxn modelId="{06DF438D-7F48-4F01-A61A-4F4B56F68FE9}" type="presParOf" srcId="{6DD798E1-BC5D-439A-9F82-F00F8E6B4FC9}" destId="{C91D2F04-435D-4F3E-870F-1E3A5293F427}" srcOrd="0" destOrd="0" presId="urn:microsoft.com/office/officeart/2005/8/layout/hProcess7"/>
    <dgm:cxn modelId="{06A756D6-5BA8-4904-9A25-D66BCA66856A}" type="presParOf" srcId="{6DD798E1-BC5D-439A-9F82-F00F8E6B4FC9}" destId="{38F730DE-58C5-4E5E-93B5-67F82E92882B}" srcOrd="1" destOrd="0" presId="urn:microsoft.com/office/officeart/2005/8/layout/hProcess7"/>
    <dgm:cxn modelId="{7CFAFE71-C13F-4E1C-A0CA-223C5EE9FC5E}" type="presParOf" srcId="{6DD798E1-BC5D-439A-9F82-F00F8E6B4FC9}" destId="{1DFB652B-89F4-4445-8930-7E3B8E1F72D1}" srcOrd="2" destOrd="0" presId="urn:microsoft.com/office/officeart/2005/8/layout/hProcess7"/>
    <dgm:cxn modelId="{3AB427EE-FE16-40F7-AD44-C172F1AF517B}" type="presParOf" srcId="{82DC1A08-E4DB-4F82-9A71-EEBF5F6FC219}" destId="{A349696E-DED5-4231-9250-C6E31E8DD2FF}" srcOrd="9" destOrd="0" presId="urn:microsoft.com/office/officeart/2005/8/layout/hProcess7"/>
    <dgm:cxn modelId="{68416BAA-A1F8-4E99-BE55-ECAA76E6315A}" type="presParOf" srcId="{82DC1A08-E4DB-4F82-9A71-EEBF5F6FC219}" destId="{4294FE22-B17C-4B01-ABDD-C398550CBB4E}" srcOrd="10" destOrd="0" presId="urn:microsoft.com/office/officeart/2005/8/layout/hProcess7"/>
    <dgm:cxn modelId="{F7406968-94D4-4BDC-AF45-17903D8D57BA}" type="presParOf" srcId="{4294FE22-B17C-4B01-ABDD-C398550CBB4E}" destId="{8033BE30-D270-4517-834D-D6A97A4C8642}" srcOrd="0" destOrd="0" presId="urn:microsoft.com/office/officeart/2005/8/layout/hProcess7"/>
    <dgm:cxn modelId="{E2CE7C00-557C-48CE-9D9C-58399923D8F3}" type="presParOf" srcId="{4294FE22-B17C-4B01-ABDD-C398550CBB4E}" destId="{F4746316-4BD7-4BE6-856A-54F35634FBE4}" srcOrd="1" destOrd="0" presId="urn:microsoft.com/office/officeart/2005/8/layout/hProcess7"/>
    <dgm:cxn modelId="{5554E1B0-7990-4BD6-9788-4CF61121E55A}" type="presParOf" srcId="{4294FE22-B17C-4B01-ABDD-C398550CBB4E}" destId="{C9F35428-ED41-4517-B9FA-942085FBD3A0}" srcOrd="2" destOrd="0" presId="urn:microsoft.com/office/officeart/2005/8/layout/hProcess7"/>
    <dgm:cxn modelId="{C60D7501-C526-4CE7-862E-346B27324C04}" type="presParOf" srcId="{82DC1A08-E4DB-4F82-9A71-EEBF5F6FC219}" destId="{7DD00D06-00DA-4BE2-9512-BFA07AB9014D}" srcOrd="11" destOrd="0" presId="urn:microsoft.com/office/officeart/2005/8/layout/hProcess7"/>
    <dgm:cxn modelId="{CBEBD6DA-8374-4B19-B10E-42FF7865C4B2}" type="presParOf" srcId="{82DC1A08-E4DB-4F82-9A71-EEBF5F6FC219}" destId="{CC733D10-F5D5-43DD-8CEF-812DA002C714}" srcOrd="12" destOrd="0" presId="urn:microsoft.com/office/officeart/2005/8/layout/hProcess7"/>
    <dgm:cxn modelId="{BC3B3FEF-0E13-4C3C-B2FC-FE7987AFAFE7}" type="presParOf" srcId="{CC733D10-F5D5-43DD-8CEF-812DA002C714}" destId="{053C5550-69AB-4176-97E7-6C6DCEE282CC}" srcOrd="0" destOrd="0" presId="urn:microsoft.com/office/officeart/2005/8/layout/hProcess7"/>
    <dgm:cxn modelId="{F0866C94-721A-4293-B4BF-6C9F039D18ED}" type="presParOf" srcId="{CC733D10-F5D5-43DD-8CEF-812DA002C714}" destId="{9E19096C-AB49-4B7F-B251-340ED3A81D9F}" srcOrd="1" destOrd="0" presId="urn:microsoft.com/office/officeart/2005/8/layout/hProcess7"/>
    <dgm:cxn modelId="{2BDC2A5F-BA04-4A2C-A45F-0DF7D56DA86A}" type="presParOf" srcId="{CC733D10-F5D5-43DD-8CEF-812DA002C714}" destId="{122CC04C-CDBE-420E-B191-42ED11E233C4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F794C-A8DA-47A2-BDA7-EDF981E4D02D}">
      <dsp:nvSpPr>
        <dsp:cNvPr id="0" name=""/>
        <dsp:cNvSpPr/>
      </dsp:nvSpPr>
      <dsp:spPr>
        <a:xfrm>
          <a:off x="0" y="32903"/>
          <a:ext cx="10515600" cy="417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Capturing Fires</a:t>
          </a:r>
        </a:p>
      </dsp:txBody>
      <dsp:txXfrm>
        <a:off x="20390" y="53293"/>
        <a:ext cx="10474820" cy="376910"/>
      </dsp:txXfrm>
    </dsp:sp>
    <dsp:sp modelId="{E5774BDB-BCCB-4BE2-A463-4B6870292147}">
      <dsp:nvSpPr>
        <dsp:cNvPr id="0" name=""/>
        <dsp:cNvSpPr/>
      </dsp:nvSpPr>
      <dsp:spPr>
        <a:xfrm>
          <a:off x="0" y="450593"/>
          <a:ext cx="10515600" cy="1583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The area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Attributes: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type: building, wildfire, industry etc.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Number of people in danger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Number of Casualties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Reinforcement? Yes/No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300" kern="1200" dirty="0" err="1"/>
            <a:t>Adress</a:t>
          </a:r>
          <a:r>
            <a:rPr lang="de-DE" sz="1300" kern="1200" dirty="0"/>
            <a:t> </a:t>
          </a:r>
          <a:r>
            <a:rPr lang="de-DE" sz="1300" kern="1200" dirty="0" err="1"/>
            <a:t>of</a:t>
          </a:r>
          <a:r>
            <a:rPr lang="de-DE" sz="1300" kern="1200" dirty="0"/>
            <a:t> </a:t>
          </a:r>
          <a:r>
            <a:rPr lang="de-DE" sz="1300" kern="1200" dirty="0" err="1"/>
            <a:t>fire</a:t>
          </a:r>
          <a:endParaRPr lang="en-US" sz="1300" kern="1200" dirty="0"/>
        </a:p>
      </dsp:txBody>
      <dsp:txXfrm>
        <a:off x="0" y="450593"/>
        <a:ext cx="10515600" cy="1583550"/>
      </dsp:txXfrm>
    </dsp:sp>
    <dsp:sp modelId="{48FB00C9-7CD1-4D5A-9AFE-F1541A2AAA1E}">
      <dsp:nvSpPr>
        <dsp:cNvPr id="0" name=""/>
        <dsp:cNvSpPr/>
      </dsp:nvSpPr>
      <dsp:spPr>
        <a:xfrm>
          <a:off x="0" y="2034143"/>
          <a:ext cx="10515600" cy="417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Deleting Fires</a:t>
          </a:r>
        </a:p>
      </dsp:txBody>
      <dsp:txXfrm>
        <a:off x="20390" y="2054533"/>
        <a:ext cx="10474820" cy="376910"/>
      </dsp:txXfrm>
    </dsp:sp>
    <dsp:sp modelId="{B32F32BB-A611-4456-9349-F78BBE2E4C8E}">
      <dsp:nvSpPr>
        <dsp:cNvPr id="0" name=""/>
        <dsp:cNvSpPr/>
      </dsp:nvSpPr>
      <dsp:spPr>
        <a:xfrm>
          <a:off x="0" y="2500794"/>
          <a:ext cx="10515600" cy="417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110004020202020204"/>
            </a:rPr>
            <a:t>Finding the closest firestation</a:t>
          </a:r>
        </a:p>
      </dsp:txBody>
      <dsp:txXfrm>
        <a:off x="20390" y="2521184"/>
        <a:ext cx="10474820" cy="376910"/>
      </dsp:txXfrm>
    </dsp:sp>
    <dsp:sp modelId="{4944D191-480D-41D1-B90B-666D6B46D990}">
      <dsp:nvSpPr>
        <dsp:cNvPr id="0" name=""/>
        <dsp:cNvSpPr/>
      </dsp:nvSpPr>
      <dsp:spPr>
        <a:xfrm>
          <a:off x="0" y="2967444"/>
          <a:ext cx="10515600" cy="417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Finding the fastest route to the fire</a:t>
          </a:r>
        </a:p>
      </dsp:txBody>
      <dsp:txXfrm>
        <a:off x="20390" y="2987834"/>
        <a:ext cx="10474820" cy="376910"/>
      </dsp:txXfrm>
    </dsp:sp>
    <dsp:sp modelId="{BA145827-97A6-4649-A763-6A65B05D1B75}">
      <dsp:nvSpPr>
        <dsp:cNvPr id="0" name=""/>
        <dsp:cNvSpPr/>
      </dsp:nvSpPr>
      <dsp:spPr>
        <a:xfrm>
          <a:off x="0" y="3434094"/>
          <a:ext cx="10515600" cy="417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Printing a pdf with some information for the file record</a:t>
          </a:r>
        </a:p>
      </dsp:txBody>
      <dsp:txXfrm>
        <a:off x="20390" y="3454484"/>
        <a:ext cx="10474820" cy="376910"/>
      </dsp:txXfrm>
    </dsp:sp>
    <dsp:sp modelId="{05DCD691-0421-43E7-826D-B4C55DF8998A}">
      <dsp:nvSpPr>
        <dsp:cNvPr id="0" name=""/>
        <dsp:cNvSpPr/>
      </dsp:nvSpPr>
      <dsp:spPr>
        <a:xfrm>
          <a:off x="0" y="3900744"/>
          <a:ext cx="10515600" cy="4176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Optional: having a set number of fire trucks and having on record how many are not occupied</a:t>
          </a:r>
        </a:p>
      </dsp:txBody>
      <dsp:txXfrm>
        <a:off x="20390" y="3921134"/>
        <a:ext cx="10474820" cy="376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DDA2F-49E7-4412-B699-8CABBA68DEE0}">
      <dsp:nvSpPr>
        <dsp:cNvPr id="0" name=""/>
        <dsp:cNvSpPr/>
      </dsp:nvSpPr>
      <dsp:spPr>
        <a:xfrm>
          <a:off x="9676" y="347881"/>
          <a:ext cx="1307193" cy="1307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>
              <a:latin typeface="Aptos Display" panose="02110004020202020204"/>
            </a:rPr>
            <a:t>4h</a:t>
          </a:r>
          <a:endParaRPr lang="de-DE" sz="4100" kern="1200"/>
        </a:p>
      </dsp:txBody>
      <dsp:txXfrm>
        <a:off x="201110" y="539315"/>
        <a:ext cx="924325" cy="924325"/>
      </dsp:txXfrm>
    </dsp:sp>
    <dsp:sp modelId="{E0D2831A-103A-4611-A45D-3E80BA93F685}">
      <dsp:nvSpPr>
        <dsp:cNvPr id="0" name=""/>
        <dsp:cNvSpPr/>
      </dsp:nvSpPr>
      <dsp:spPr>
        <a:xfrm>
          <a:off x="1423014" y="622392"/>
          <a:ext cx="758172" cy="758172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523510" y="912317"/>
        <a:ext cx="557180" cy="178322"/>
      </dsp:txXfrm>
    </dsp:sp>
    <dsp:sp modelId="{17D99121-47D9-4B8A-9AAF-D7232C57F1C8}">
      <dsp:nvSpPr>
        <dsp:cNvPr id="0" name=""/>
        <dsp:cNvSpPr/>
      </dsp:nvSpPr>
      <dsp:spPr>
        <a:xfrm>
          <a:off x="2287330" y="347881"/>
          <a:ext cx="1307193" cy="1307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>
              <a:latin typeface="Aptos Display" panose="02110004020202020204"/>
            </a:rPr>
            <a:t>2h</a:t>
          </a:r>
        </a:p>
      </dsp:txBody>
      <dsp:txXfrm>
        <a:off x="2478764" y="539315"/>
        <a:ext cx="924325" cy="924325"/>
      </dsp:txXfrm>
    </dsp:sp>
    <dsp:sp modelId="{E311F805-3679-4F67-8F5C-55EC2E8B7303}">
      <dsp:nvSpPr>
        <dsp:cNvPr id="0" name=""/>
        <dsp:cNvSpPr/>
      </dsp:nvSpPr>
      <dsp:spPr>
        <a:xfrm>
          <a:off x="3700667" y="622392"/>
          <a:ext cx="758172" cy="758172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801163" y="912317"/>
        <a:ext cx="557180" cy="178322"/>
      </dsp:txXfrm>
    </dsp:sp>
    <dsp:sp modelId="{CA9144DB-CB7D-4031-BC48-4AB595C721D9}">
      <dsp:nvSpPr>
        <dsp:cNvPr id="0" name=""/>
        <dsp:cNvSpPr/>
      </dsp:nvSpPr>
      <dsp:spPr>
        <a:xfrm>
          <a:off x="4564983" y="347881"/>
          <a:ext cx="1307193" cy="1307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>
              <a:latin typeface="Aptos Display" panose="02110004020202020204"/>
            </a:rPr>
            <a:t>10h</a:t>
          </a:r>
        </a:p>
      </dsp:txBody>
      <dsp:txXfrm>
        <a:off x="4756417" y="539315"/>
        <a:ext cx="924325" cy="924325"/>
      </dsp:txXfrm>
    </dsp:sp>
    <dsp:sp modelId="{13F55EEA-0659-4CBA-B828-EE08D4102B95}">
      <dsp:nvSpPr>
        <dsp:cNvPr id="0" name=""/>
        <dsp:cNvSpPr/>
      </dsp:nvSpPr>
      <dsp:spPr>
        <a:xfrm>
          <a:off x="5978320" y="622392"/>
          <a:ext cx="758172" cy="758172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6078816" y="912317"/>
        <a:ext cx="557180" cy="178322"/>
      </dsp:txXfrm>
    </dsp:sp>
    <dsp:sp modelId="{B107DB32-8437-48E0-BA75-9F897551800F}">
      <dsp:nvSpPr>
        <dsp:cNvPr id="0" name=""/>
        <dsp:cNvSpPr/>
      </dsp:nvSpPr>
      <dsp:spPr>
        <a:xfrm>
          <a:off x="6842636" y="347881"/>
          <a:ext cx="1307193" cy="1307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>
              <a:latin typeface="Aptos Display" panose="02110004020202020204"/>
            </a:rPr>
            <a:t>5h</a:t>
          </a:r>
        </a:p>
      </dsp:txBody>
      <dsp:txXfrm>
        <a:off x="7034070" y="539315"/>
        <a:ext cx="924325" cy="924325"/>
      </dsp:txXfrm>
    </dsp:sp>
    <dsp:sp modelId="{D2DCBD42-12D1-4ED3-8980-2A1A79BF5870}">
      <dsp:nvSpPr>
        <dsp:cNvPr id="0" name=""/>
        <dsp:cNvSpPr/>
      </dsp:nvSpPr>
      <dsp:spPr>
        <a:xfrm>
          <a:off x="8255973" y="622392"/>
          <a:ext cx="758172" cy="758172"/>
        </a:xfrm>
        <a:prstGeom prst="mathEqual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8356469" y="778575"/>
        <a:ext cx="557180" cy="445806"/>
      </dsp:txXfrm>
    </dsp:sp>
    <dsp:sp modelId="{1549D324-8424-427F-84C4-BF4F75B81C00}">
      <dsp:nvSpPr>
        <dsp:cNvPr id="0" name=""/>
        <dsp:cNvSpPr/>
      </dsp:nvSpPr>
      <dsp:spPr>
        <a:xfrm>
          <a:off x="9120290" y="347881"/>
          <a:ext cx="1307193" cy="13071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>
              <a:latin typeface="Aptos Display" panose="02110004020202020204"/>
            </a:rPr>
            <a:t>21h</a:t>
          </a:r>
        </a:p>
      </dsp:txBody>
      <dsp:txXfrm>
        <a:off x="9311724" y="539315"/>
        <a:ext cx="924325" cy="924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579F4-F815-4341-960A-A2F4855AE282}">
      <dsp:nvSpPr>
        <dsp:cNvPr id="0" name=""/>
        <dsp:cNvSpPr/>
      </dsp:nvSpPr>
      <dsp:spPr>
        <a:xfrm>
          <a:off x="4043" y="0"/>
          <a:ext cx="2432367" cy="244736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>
              <a:latin typeface="Aptos Display" panose="02110004020202020204"/>
            </a:rPr>
            <a:t>Brainstorming</a:t>
          </a:r>
          <a:endParaRPr lang="de-DE" sz="2100" kern="1200"/>
        </a:p>
      </dsp:txBody>
      <dsp:txXfrm rot="16200000">
        <a:off x="-756139" y="760183"/>
        <a:ext cx="2006840" cy="486473"/>
      </dsp:txXfrm>
    </dsp:sp>
    <dsp:sp modelId="{02BB840C-3D3C-40C7-9987-C9EC700A6E0B}">
      <dsp:nvSpPr>
        <dsp:cNvPr id="0" name=""/>
        <dsp:cNvSpPr/>
      </dsp:nvSpPr>
      <dsp:spPr>
        <a:xfrm>
          <a:off x="490517" y="0"/>
          <a:ext cx="1812114" cy="244736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>
              <a:latin typeface="Aptos Display" panose="02110004020202020204"/>
            </a:rPr>
            <a:t>Planning</a:t>
          </a:r>
          <a:endParaRPr lang="de-DE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err="1">
              <a:latin typeface="Aptos Display" panose="02110004020202020204"/>
            </a:rPr>
            <a:t>Creating</a:t>
          </a:r>
          <a:r>
            <a:rPr lang="de-DE" sz="1200" kern="1200">
              <a:latin typeface="Aptos Display" panose="02110004020202020204"/>
            </a:rPr>
            <a:t> </a:t>
          </a:r>
          <a:r>
            <a:rPr lang="de-DE" sz="1200" kern="1200" err="1">
              <a:latin typeface="Aptos Display" panose="02110004020202020204"/>
            </a:rPr>
            <a:t>the</a:t>
          </a:r>
          <a:r>
            <a:rPr lang="de-DE" sz="1200" kern="1200">
              <a:latin typeface="Aptos Display" panose="02110004020202020204"/>
            </a:rPr>
            <a:t> PPP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>
              <a:latin typeface="Aptos Display" panose="02110004020202020204"/>
            </a:rPr>
            <a:t>4h</a:t>
          </a:r>
        </a:p>
      </dsp:txBody>
      <dsp:txXfrm>
        <a:off x="490517" y="0"/>
        <a:ext cx="1812114" cy="2447367"/>
      </dsp:txXfrm>
    </dsp:sp>
    <dsp:sp modelId="{CBB12916-4051-414B-8C29-5AE442D44A7E}">
      <dsp:nvSpPr>
        <dsp:cNvPr id="0" name=""/>
        <dsp:cNvSpPr/>
      </dsp:nvSpPr>
      <dsp:spPr>
        <a:xfrm>
          <a:off x="2521544" y="0"/>
          <a:ext cx="2432367" cy="244736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>
              <a:latin typeface="Aptos Display" panose="02110004020202020204"/>
            </a:rPr>
            <a:t>Plugin</a:t>
          </a:r>
          <a:endParaRPr lang="de-DE" sz="2100" kern="1200"/>
        </a:p>
      </dsp:txBody>
      <dsp:txXfrm rot="16200000">
        <a:off x="1761360" y="760183"/>
        <a:ext cx="2006840" cy="486473"/>
      </dsp:txXfrm>
    </dsp:sp>
    <dsp:sp modelId="{0DEB3D74-2ED3-40AF-B87B-3384B06209D3}">
      <dsp:nvSpPr>
        <dsp:cNvPr id="0" name=""/>
        <dsp:cNvSpPr/>
      </dsp:nvSpPr>
      <dsp:spPr>
        <a:xfrm rot="5400000">
          <a:off x="2353840" y="1916008"/>
          <a:ext cx="359731" cy="3648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8FED9-BC3E-4838-89BD-D31B5D85B628}">
      <dsp:nvSpPr>
        <dsp:cNvPr id="0" name=""/>
        <dsp:cNvSpPr/>
      </dsp:nvSpPr>
      <dsp:spPr>
        <a:xfrm>
          <a:off x="3008018" y="0"/>
          <a:ext cx="1812114" cy="244736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>
              <a:latin typeface="Aptos Display" panose="02110004020202020204"/>
            </a:rPr>
            <a:t>Creating</a:t>
          </a:r>
          <a:r>
            <a:rPr lang="de-DE" sz="1600" kern="1200">
              <a:latin typeface="Aptos Display" panose="02110004020202020204"/>
            </a:rPr>
            <a:t> </a:t>
          </a:r>
          <a:r>
            <a:rPr lang="de-DE" sz="1600" kern="1200" err="1">
              <a:latin typeface="Aptos Display" panose="02110004020202020204"/>
            </a:rPr>
            <a:t>the</a:t>
          </a:r>
          <a:r>
            <a:rPr lang="de-DE" sz="1600" kern="1200">
              <a:latin typeface="Aptos Display" panose="02110004020202020204"/>
            </a:rPr>
            <a:t> Interface</a:t>
          </a:r>
          <a:endParaRPr lang="de-DE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>
              <a:latin typeface="Aptos Display" panose="02110004020202020204"/>
            </a:rPr>
            <a:t>Qt Designer</a:t>
          </a:r>
          <a:endParaRPr lang="de-DE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>
              <a:latin typeface="Aptos Display" panose="02110004020202020204"/>
            </a:rPr>
            <a:t>2h</a:t>
          </a:r>
          <a:endParaRPr lang="de-DE" sz="1200" kern="1200"/>
        </a:p>
      </dsp:txBody>
      <dsp:txXfrm>
        <a:off x="3008018" y="0"/>
        <a:ext cx="1812114" cy="2447367"/>
      </dsp:txXfrm>
    </dsp:sp>
    <dsp:sp modelId="{C91D2F04-435D-4F3E-870F-1E3A5293F427}">
      <dsp:nvSpPr>
        <dsp:cNvPr id="0" name=""/>
        <dsp:cNvSpPr/>
      </dsp:nvSpPr>
      <dsp:spPr>
        <a:xfrm>
          <a:off x="5039045" y="0"/>
          <a:ext cx="2432367" cy="244736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marL="0" lvl="0" indent="0" algn="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latin typeface="Aptos Display" panose="02110004020202020204"/>
            </a:rPr>
            <a:t>Plugin</a:t>
          </a:r>
        </a:p>
      </dsp:txBody>
      <dsp:txXfrm rot="16200000">
        <a:off x="4278861" y="760183"/>
        <a:ext cx="2006840" cy="486473"/>
      </dsp:txXfrm>
    </dsp:sp>
    <dsp:sp modelId="{101DCA81-D7F9-43C4-BC34-223367044830}">
      <dsp:nvSpPr>
        <dsp:cNvPr id="0" name=""/>
        <dsp:cNvSpPr/>
      </dsp:nvSpPr>
      <dsp:spPr>
        <a:xfrm rot="5400000">
          <a:off x="4871341" y="1916008"/>
          <a:ext cx="359731" cy="3648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B652B-89F4-4445-8930-7E3B8E1F72D1}">
      <dsp:nvSpPr>
        <dsp:cNvPr id="0" name=""/>
        <dsp:cNvSpPr/>
      </dsp:nvSpPr>
      <dsp:spPr>
        <a:xfrm>
          <a:off x="5525519" y="0"/>
          <a:ext cx="1812114" cy="244736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err="1">
              <a:latin typeface="Aptos Display" panose="02110004020202020204"/>
            </a:rPr>
            <a:t>Creating</a:t>
          </a:r>
          <a:r>
            <a:rPr lang="de-DE" sz="1600" kern="1200">
              <a:latin typeface="Aptos Display" panose="02110004020202020204"/>
            </a:rPr>
            <a:t> </a:t>
          </a:r>
          <a:r>
            <a:rPr lang="de-DE" sz="1600" kern="1200" err="1">
              <a:latin typeface="Aptos Display" panose="02110004020202020204"/>
            </a:rPr>
            <a:t>the</a:t>
          </a:r>
          <a:r>
            <a:rPr lang="de-DE" sz="1600" kern="1200">
              <a:latin typeface="Aptos Display" panose="02110004020202020204"/>
            </a:rPr>
            <a:t> backend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>
              <a:latin typeface="Aptos Display" panose="02110004020202020204"/>
            </a:rPr>
            <a:t>Routing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err="1">
              <a:latin typeface="Aptos Display" panose="02110004020202020204"/>
            </a:rPr>
            <a:t>Pdf</a:t>
          </a:r>
          <a:endParaRPr lang="de-DE" sz="1200" kern="1200">
            <a:latin typeface="Aptos Display" panose="02110004020202020204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Aptos Display" panose="02110004020202020204"/>
            </a:rPr>
            <a:t>Analyze </a:t>
          </a:r>
          <a:r>
            <a:rPr lang="de-DE" sz="1200" kern="1200" dirty="0" err="1">
              <a:latin typeface="Aptos Display" panose="02110004020202020204"/>
            </a:rPr>
            <a:t>data</a:t>
          </a:r>
          <a:endParaRPr lang="de-DE" sz="1200" kern="1200" dirty="0">
            <a:latin typeface="Aptos Display" panose="02110004020202020204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Aptos Display" panose="02110004020202020204"/>
            </a:rPr>
            <a:t>Save </a:t>
          </a:r>
          <a:r>
            <a:rPr lang="de-DE" sz="1200" kern="1200" dirty="0" err="1">
              <a:latin typeface="Aptos Display" panose="02110004020202020204"/>
            </a:rPr>
            <a:t>data</a:t>
          </a:r>
          <a:r>
            <a:rPr lang="de-DE" sz="1200" kern="1200" dirty="0">
              <a:latin typeface="Aptos Display" panose="02110004020202020204"/>
            </a:rPr>
            <a:t> </a:t>
          </a:r>
          <a:r>
            <a:rPr lang="de-DE" sz="1200" kern="1200" dirty="0" err="1">
              <a:latin typeface="Aptos Display" panose="02110004020202020204"/>
            </a:rPr>
            <a:t>to</a:t>
          </a:r>
          <a:r>
            <a:rPr lang="de-DE" sz="1200" kern="1200" dirty="0">
              <a:latin typeface="Aptos Display" panose="02110004020202020204"/>
            </a:rPr>
            <a:t> </a:t>
          </a:r>
          <a:r>
            <a:rPr lang="de-DE" sz="1200" kern="1200" dirty="0" err="1">
              <a:latin typeface="Aptos Display" panose="02110004020202020204"/>
            </a:rPr>
            <a:t>featureclass</a:t>
          </a:r>
          <a:endParaRPr lang="de-DE" sz="1200" kern="1200" dirty="0">
            <a:latin typeface="Aptos Display" panose="02110004020202020204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Aptos Display" panose="02110004020202020204"/>
            </a:rPr>
            <a:t>Edit </a:t>
          </a:r>
          <a:r>
            <a:rPr lang="de-DE" sz="1200" kern="1200" dirty="0" err="1">
              <a:latin typeface="Aptos Display" panose="02110004020202020204"/>
            </a:rPr>
            <a:t>functionality</a:t>
          </a:r>
          <a:endParaRPr lang="de-DE" sz="1200" kern="1200" dirty="0">
            <a:latin typeface="Aptos Display" panose="02110004020202020204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>
              <a:latin typeface="Aptos Display" panose="02110004020202020204"/>
            </a:rPr>
            <a:t>Delete </a:t>
          </a:r>
          <a:r>
            <a:rPr lang="de-DE" sz="1200" kern="1200" dirty="0" err="1">
              <a:latin typeface="Aptos Display" panose="02110004020202020204"/>
            </a:rPr>
            <a:t>functionality</a:t>
          </a:r>
          <a:endParaRPr lang="de-DE" sz="1200" kern="1200" dirty="0">
            <a:latin typeface="Aptos Display" panose="02110004020202020204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>
              <a:latin typeface="Aptos Display" panose="02110004020202020204"/>
            </a:rPr>
            <a:t>10h</a:t>
          </a:r>
        </a:p>
      </dsp:txBody>
      <dsp:txXfrm>
        <a:off x="5525519" y="0"/>
        <a:ext cx="1812114" cy="2447367"/>
      </dsp:txXfrm>
    </dsp:sp>
    <dsp:sp modelId="{053C5550-69AB-4176-97E7-6C6DCEE282CC}">
      <dsp:nvSpPr>
        <dsp:cNvPr id="0" name=""/>
        <dsp:cNvSpPr/>
      </dsp:nvSpPr>
      <dsp:spPr>
        <a:xfrm>
          <a:off x="7556546" y="0"/>
          <a:ext cx="2432367" cy="244736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marL="0" lvl="0" indent="0" algn="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>
              <a:latin typeface="Aptos Display" panose="02110004020202020204"/>
            </a:rPr>
            <a:t>Car </a:t>
          </a:r>
          <a:r>
            <a:rPr lang="de-DE" sz="2100" kern="1200" err="1">
              <a:latin typeface="Aptos Display" panose="02110004020202020204"/>
            </a:rPr>
            <a:t>management</a:t>
          </a:r>
          <a:endParaRPr lang="de-DE" sz="2100" kern="1200">
            <a:latin typeface="Aptos Display" panose="02110004020202020204"/>
          </a:endParaRPr>
        </a:p>
      </dsp:txBody>
      <dsp:txXfrm rot="16200000">
        <a:off x="6796362" y="760183"/>
        <a:ext cx="2006840" cy="486473"/>
      </dsp:txXfrm>
    </dsp:sp>
    <dsp:sp modelId="{F4746316-4BD7-4BE6-856A-54F35634FBE4}">
      <dsp:nvSpPr>
        <dsp:cNvPr id="0" name=""/>
        <dsp:cNvSpPr/>
      </dsp:nvSpPr>
      <dsp:spPr>
        <a:xfrm rot="5400000">
          <a:off x="7388842" y="1916008"/>
          <a:ext cx="359731" cy="36485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CC04C-CDBE-420E-B191-42ED11E233C4}">
      <dsp:nvSpPr>
        <dsp:cNvPr id="0" name=""/>
        <dsp:cNvSpPr/>
      </dsp:nvSpPr>
      <dsp:spPr>
        <a:xfrm>
          <a:off x="8043019" y="0"/>
          <a:ext cx="1812114" cy="2447367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>
              <a:latin typeface="Aptos Display" panose="02110004020202020204"/>
            </a:rPr>
            <a:t>Datasets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>
              <a:latin typeface="Aptos Display" panose="02110004020202020204"/>
            </a:rPr>
            <a:t>Create </a:t>
          </a:r>
          <a:r>
            <a:rPr lang="de-DE" sz="1200" kern="1200" err="1">
              <a:latin typeface="Aptos Display" panose="02110004020202020204"/>
            </a:rPr>
            <a:t>new</a:t>
          </a:r>
          <a:r>
            <a:rPr lang="de-DE" sz="1200" kern="1200">
              <a:latin typeface="Aptos Display" panose="02110004020202020204"/>
            </a:rPr>
            <a:t> </a:t>
          </a:r>
          <a:r>
            <a:rPr lang="de-DE" sz="1200" kern="1200" err="1">
              <a:latin typeface="Aptos Display" panose="02110004020202020204"/>
            </a:rPr>
            <a:t>cars</a:t>
          </a:r>
          <a:r>
            <a:rPr lang="de-DE" sz="1200" kern="1200">
              <a:latin typeface="Aptos Display" panose="02110004020202020204"/>
            </a:rPr>
            <a:t> and </a:t>
          </a:r>
          <a:r>
            <a:rPr lang="de-DE" sz="1200" kern="1200" err="1">
              <a:latin typeface="Aptos Display" panose="02110004020202020204"/>
            </a:rPr>
            <a:t>order</a:t>
          </a:r>
          <a:r>
            <a:rPr lang="de-DE" sz="1200" kern="1200">
              <a:latin typeface="Aptos Display" panose="02110004020202020204"/>
            </a:rPr>
            <a:t> </a:t>
          </a:r>
          <a:r>
            <a:rPr lang="de-DE" sz="1200" kern="1200" err="1">
              <a:latin typeface="Aptos Display" panose="02110004020202020204"/>
            </a:rPr>
            <a:t>them</a:t>
          </a:r>
          <a:r>
            <a:rPr lang="de-DE" sz="1200" kern="1200">
              <a:latin typeface="Aptos Display" panose="02110004020202020204"/>
            </a:rPr>
            <a:t> </a:t>
          </a:r>
          <a:r>
            <a:rPr lang="de-DE" sz="1200" kern="1200" err="1">
              <a:latin typeface="Aptos Display" panose="02110004020202020204"/>
            </a:rPr>
            <a:t>to</a:t>
          </a:r>
          <a:r>
            <a:rPr lang="de-DE" sz="1200" kern="1200">
              <a:latin typeface="Aptos Display" panose="02110004020202020204"/>
            </a:rPr>
            <a:t> different </a:t>
          </a:r>
          <a:r>
            <a:rPr lang="de-DE" sz="1200" kern="1200" err="1">
              <a:latin typeface="Aptos Display" panose="02110004020202020204"/>
            </a:rPr>
            <a:t>stations</a:t>
          </a:r>
          <a:endParaRPr lang="de-DE" sz="1200" kern="1200">
            <a:latin typeface="Aptos Display" panose="02110004020202020204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>
              <a:latin typeface="Aptos Display" panose="02110004020202020204"/>
            </a:rPr>
            <a:t>See </a:t>
          </a:r>
          <a:r>
            <a:rPr lang="de-DE" sz="1200" kern="1200" err="1">
              <a:latin typeface="Aptos Display" panose="02110004020202020204"/>
            </a:rPr>
            <a:t>which</a:t>
          </a:r>
          <a:r>
            <a:rPr lang="de-DE" sz="1200" kern="1200">
              <a:latin typeface="Aptos Display" panose="02110004020202020204"/>
            </a:rPr>
            <a:t> </a:t>
          </a:r>
          <a:r>
            <a:rPr lang="de-DE" sz="1200" kern="1200" err="1">
              <a:latin typeface="Aptos Display" panose="02110004020202020204"/>
            </a:rPr>
            <a:t>car</a:t>
          </a:r>
          <a:r>
            <a:rPr lang="de-DE" sz="1200" kern="1200">
              <a:latin typeface="Aptos Display" panose="02110004020202020204"/>
            </a:rPr>
            <a:t> </a:t>
          </a:r>
          <a:r>
            <a:rPr lang="de-DE" sz="1200" kern="1200" err="1">
              <a:latin typeface="Aptos Display" panose="02110004020202020204"/>
            </a:rPr>
            <a:t>is</a:t>
          </a:r>
          <a:r>
            <a:rPr lang="de-DE" sz="1200" kern="1200">
              <a:latin typeface="Aptos Display" panose="02110004020202020204"/>
            </a:rPr>
            <a:t> </a:t>
          </a:r>
          <a:r>
            <a:rPr lang="de-DE" sz="1200" kern="1200" err="1">
              <a:latin typeface="Aptos Display" panose="02110004020202020204"/>
            </a:rPr>
            <a:t>currently</a:t>
          </a:r>
          <a:r>
            <a:rPr lang="de-DE" sz="1200" kern="1200">
              <a:latin typeface="Aptos Display" panose="02110004020202020204"/>
            </a:rPr>
            <a:t> not </a:t>
          </a:r>
          <a:r>
            <a:rPr lang="de-DE" sz="1200" kern="1200" err="1">
              <a:latin typeface="Aptos Display" panose="02110004020202020204"/>
            </a:rPr>
            <a:t>available</a:t>
          </a:r>
          <a:endParaRPr lang="de-DE" sz="1200" kern="1200">
            <a:latin typeface="Aptos Display" panose="02110004020202020204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>
              <a:latin typeface="Aptos Display" panose="02110004020202020204"/>
            </a:rPr>
            <a:t>5h</a:t>
          </a:r>
        </a:p>
      </dsp:txBody>
      <dsp:txXfrm>
        <a:off x="8043019" y="0"/>
        <a:ext cx="1812114" cy="2447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07:48:07.3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1 112 24575,'509'0'0,"-491"-1"0,0-1 0,0-1 0,0 0 0,24-9 0,-20 5 0,45-6 0,-36 8 0,0-1 0,49-17 0,-2 0 0,-44 17 0,-1 2 0,1 2 0,0 1 0,45 4 0,2-1 0,1169-2 0,-1222 1 0,0 1 0,-1 2 0,1 0 0,31 10 0,4 7 0,-40-13 0,1 0 0,0-1 0,0-1 0,1-2 0,45 4 0,-53-8 0,0 2 0,26 6 0,28 2 0,28 0 0,-67-5 0,49 1 0,-58-5 0,43 8 0,-41-4 0,35 1 0,-44-5 0,-1 1 0,1 1 0,-1 1 0,20 6 0,-17-4 0,1-1 0,29 4 0,194-6 0,-124-5 0,-72 0 0,59-11 0,-60 7 0,81-15 0,0 0 0,-77 12 0,-27 4 0,0 2 0,25-1 0,-18 3 0,17 1 0,77-12 0,-7 2 0,-87 9 0,0-1 0,-1-2 0,47-10 0,-50 8 0,1 1 0,0 1 0,0 1 0,44 2 0,9-1 0,-3-8 0,-50 6 0,43-3 0,-34 7 0,5 1 0,0-3 0,57-8 0,-46 3 0,0 3 0,1 1 0,54 6 0,-6-1 0,407-2 0,-491 1 0,0 1 0,28 6 0,-27-4 0,1-1 0,19 1 0,21-5 0,-43 0 0,0 0 0,0 1 0,0 1 0,0 1 0,1 0 0,-1 0 0,-1 2 0,1 0 0,19 8 0,-16-4 0,0-1 0,0-1 0,1-1 0,0 0 0,0-1 0,34 2 0,122-6 0,-83-2 0,1343 2-1365,-1415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D4463-46DD-B567-6762-A3531CA1E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2A7915-A29B-5F2A-8C71-2EB9FF30B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5B37D-B168-2B21-5FAF-40E93DE1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81A59-73B9-8D87-C2EB-2E31CE63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988513-985D-E3D7-98C4-F5C21D63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7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53652-77CA-6E4C-67E9-CD530148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3CDA0E-5744-72FD-ED95-32BCB47EB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AD15B2-A9F0-A253-3170-BA1B20B0B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06645E-C591-6DF2-6FCB-629E631F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03A610-ECD7-C4C1-143D-82976298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AF2242F-FD88-B0B8-F4B7-A19BC957CB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9BE2D2-BDA4-E943-80CB-D87F83F72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DDEA65-22D7-B08B-E0C1-50815412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80CE02-0301-FAB8-295D-1DBE05D96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900E00-23D1-8041-3B34-A038E1E9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9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8210B-76E7-6D7F-1BC0-636704A4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AC6B28-FB48-C842-BAFB-32FBAD57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E87FAF-B2DA-A483-B86A-6C24C84C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5881FE-2F15-391A-471F-46B59286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FEE0B1-4D99-B3F7-722B-B1AB1FE6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7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E195CD-1539-7C25-79EB-B2172104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3F6E3E-4396-572C-21DC-6494A4DC3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0948E8-2274-FF8F-360E-8CC049CF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F65368-1E5C-17B7-6907-93F8A833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B45E4E-0AF3-96C7-6CBE-4471ADBD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F5D1F-0B78-EEDA-6449-EF1EC0F9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58789A-D835-27D8-81F9-5059EBF99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EABFA1-E58E-D1CB-460D-6A6653A09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0438C-36AA-60B2-8D12-1C0DA2FE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69DAC8-209C-4D09-8969-7F72D92F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9729AB-1292-F848-190B-F67B1A10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F7522-4508-D52D-DD07-CF8DB8A7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FD665C-2AF1-37C1-7B16-C96CAE68A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93E016-CF8A-F2FE-C085-4F9213A59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BC59AE-563A-3C41-1B42-CE4D710CF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56B9E4-0297-56FE-B394-FE2454ECF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ABA4692-0E78-E789-1FC2-42F36A4DB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AC89D5-12D2-F327-22CB-36C8B77F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B41038-9DF5-C398-D828-24466E69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218BC-E8DF-5085-CDBA-A23F0BE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FA87BE-1A0A-CCAE-6111-4692CB7C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FBCE8C-696B-65E3-CEC9-7693A55F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BA8FF2-CCB0-9561-8CEE-53523823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3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8D45A4-FA2C-819E-3247-95840805B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0CD8DE-57F8-1E93-FA81-5EEB09C8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D1D547-E272-4CCF-7FDB-D208D8AD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411D8-CA0C-B701-EACF-9BA8056E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A404F6-477B-EDA8-6EEA-CA443DB3B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E878F1-45EE-5A99-0D90-B160D004D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62D929-7421-CD10-B006-0AF49C8B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9231B0-0AE9-D108-5E8E-E852B91D1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68B4F3-2F17-135E-DAC5-D9E63DC2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3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029C3-F49B-7A9E-D25D-A3064B15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00672E0-79AC-76AB-F21D-0FA361972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B22B727-D129-F0E0-9764-69035BFDC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CF2F06-941E-4035-2E77-91744A29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44AF0D-DE57-1820-6094-474BA6C4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AE1801-C7F7-31C2-A048-E15BC35A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2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A07986-C92F-5782-43CE-8D208ABD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456607-5434-813C-9032-930B0C1BF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D85DD7-7FB7-8794-ACBC-115CA6A0F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70BEE8-7081-4219-8F45-DEB82843A943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39D6BB-9E75-0AA5-B5BD-D08700901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602998-51D5-631D-D2DC-ECB051F61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1EC4E-AE2D-4F68-A3AF-9E93891E96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7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ngine Hose">
            <a:extLst>
              <a:ext uri="{FF2B5EF4-FFF2-40B4-BE49-F238E27FC236}">
                <a16:creationId xmlns:a16="http://schemas.microsoft.com/office/drawing/2014/main" id="{7DBAF39D-CA07-20C2-2698-EF604BBA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1000"/>
                    </a14:imgEffect>
                    <a14:imgEffect>
                      <a14:brightnessContrast bright="-17000" contrast="-23000"/>
                    </a14:imgEffect>
                  </a14:imgLayer>
                </a14:imgProps>
              </a:ext>
            </a:extLst>
          </a:blip>
          <a:srcRect l="10925" t="-67" r="11033" b="99"/>
          <a:stretch/>
        </p:blipFill>
        <p:spPr>
          <a:xfrm>
            <a:off x="4890" y="1150"/>
            <a:ext cx="12194234" cy="68545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0B79E2-6A09-74AD-B060-4F8003254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218" y="1089231"/>
            <a:ext cx="9696173" cy="2343426"/>
          </a:xfrm>
          <a:ln>
            <a:noFill/>
          </a:ln>
        </p:spPr>
        <p:txBody>
          <a:bodyPr/>
          <a:lstStyle/>
          <a:p>
            <a:r>
              <a:rPr lang="ja-JP" alt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To Capture and Extinguish Fires</a:t>
            </a:r>
            <a:r>
              <a:rPr lang="ja-JP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 </a:t>
            </a:r>
            <a:r>
              <a:rPr lang="ja-JP" altLang="de-DE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lt"/>
                <a:cs typeface="+mj-lt"/>
              </a:rPr>
              <a:t>🔥</a:t>
            </a:r>
            <a:endParaRPr lang="ja-JP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097531-5C7E-EA10-6583-BCAB1B4DB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9957"/>
            <a:ext cx="7517028" cy="17278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 Plugin for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916ADB-9751-73AA-A54E-12A402B8D199}"/>
              </a:ext>
            </a:extLst>
          </p:cNvPr>
          <p:cNvSpPr txBox="1"/>
          <p:nvPr/>
        </p:nvSpPr>
        <p:spPr>
          <a:xfrm>
            <a:off x="9692598" y="6158131"/>
            <a:ext cx="22784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de-DE" sz="1600">
                <a:solidFill>
                  <a:schemeClr val="bg1"/>
                </a:solidFill>
                <a:ea typeface="+mn-lt"/>
                <a:cs typeface="+mn-lt"/>
              </a:rPr>
              <a:t>ヽ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(*·ᗜ·)</a:t>
            </a:r>
            <a:r>
              <a:rPr lang="ja-JP" altLang="de-DE" sz="1600">
                <a:solidFill>
                  <a:schemeClr val="bg1"/>
                </a:solidFill>
                <a:ea typeface="+mn-lt"/>
                <a:cs typeface="+mn-lt"/>
              </a:rPr>
              <a:t>ﾉ</a:t>
            </a:r>
            <a:r>
              <a:rPr lang="ja-JP" altLang="de-DE" sz="2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ja-JP" altLang="de-DE" sz="2000">
                <a:solidFill>
                  <a:schemeClr val="bg1"/>
                </a:solidFill>
                <a:ea typeface="+mn-lt"/>
                <a:cs typeface="+mn-lt"/>
              </a:rPr>
              <a:t>🔥</a:t>
            </a:r>
            <a:r>
              <a:rPr lang="ja-JP" altLang="de-DE" sz="1600">
                <a:solidFill>
                  <a:schemeClr val="bg1"/>
                </a:solidFill>
                <a:ea typeface="+mn-lt"/>
                <a:cs typeface="+mn-lt"/>
              </a:rPr>
              <a:t>ヽ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(·ᗜ·* )</a:t>
            </a:r>
            <a:r>
              <a:rPr lang="ja-JP" altLang="de-DE" sz="1600">
                <a:solidFill>
                  <a:schemeClr val="bg1"/>
                </a:solidFill>
                <a:ea typeface="+mn-lt"/>
                <a:cs typeface="+mn-lt"/>
              </a:rPr>
              <a:t>ﾉ</a:t>
            </a:r>
            <a:endParaRPr lang="de-DE" sz="1600">
              <a:solidFill>
                <a:schemeClr val="bg1"/>
              </a:solidFill>
            </a:endParaRPr>
          </a:p>
        </p:txBody>
      </p:sp>
      <p:pic>
        <p:nvPicPr>
          <p:cNvPr id="8" name="Grafik 7" descr="Ein Bild, das Grafiken, Schrift, Grafikdesign, Logo enthält.&#10;&#10;Beschreibung automatisch generiert.">
            <a:extLst>
              <a:ext uri="{FF2B5EF4-FFF2-40B4-BE49-F238E27FC236}">
                <a16:creationId xmlns:a16="http://schemas.microsoft.com/office/drawing/2014/main" id="{892930D8-A00B-0A29-48DC-FE3A44060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13" y="3529957"/>
            <a:ext cx="1678203" cy="44767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6BE7FF5-DB29-8C4F-BB88-A8F467A9C647}"/>
              </a:ext>
            </a:extLst>
          </p:cNvPr>
          <p:cNvSpPr txBox="1"/>
          <p:nvPr/>
        </p:nvSpPr>
        <p:spPr>
          <a:xfrm>
            <a:off x="3048047" y="4396789"/>
            <a:ext cx="574251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Felix </a:t>
            </a:r>
            <a:r>
              <a:rPr lang="de-DE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Disselkamp</a:t>
            </a:r>
            <a:r>
              <a:rPr lang="de-DE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Eva Langstein, Anne </a:t>
            </a:r>
            <a:r>
              <a:rPr lang="de-DE" sz="20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Staskiewicz</a:t>
            </a:r>
            <a:endParaRPr lang="en-US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747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DC06C-0116-A58C-747D-2F05B128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Overview of the functions</a:t>
            </a: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FB890090-EDA4-181C-E7ED-DEF0A0A6C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8934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BE31D8D-4185-5F86-A08F-246B7D6A7568}"/>
              </a:ext>
            </a:extLst>
          </p:cNvPr>
          <p:cNvSpPr txBox="1"/>
          <p:nvPr/>
        </p:nvSpPr>
        <p:spPr>
          <a:xfrm>
            <a:off x="9332193" y="360753"/>
            <a:ext cx="22784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de-DE" sz="1600">
                <a:ea typeface="+mn-lt"/>
                <a:cs typeface="+mn-lt"/>
              </a:rPr>
              <a:t>ヽ</a:t>
            </a:r>
            <a:r>
              <a:rPr lang="en-US" sz="1600">
                <a:ea typeface="+mn-lt"/>
                <a:cs typeface="+mn-lt"/>
              </a:rPr>
              <a:t>(*·ᗜ·)</a:t>
            </a:r>
            <a:r>
              <a:rPr lang="ja-JP" altLang="de-DE" sz="1600">
                <a:ea typeface="+mn-lt"/>
                <a:cs typeface="+mn-lt"/>
              </a:rPr>
              <a:t>ﾉ</a:t>
            </a:r>
            <a:r>
              <a:rPr lang="ja-JP" altLang="de-DE" sz="2800">
                <a:ea typeface="+mn-lt"/>
                <a:cs typeface="+mn-lt"/>
              </a:rPr>
              <a:t> </a:t>
            </a:r>
            <a:r>
              <a:rPr lang="ja-JP" altLang="de-DE" sz="2000">
                <a:ea typeface="+mn-lt"/>
                <a:cs typeface="+mn-lt"/>
              </a:rPr>
              <a:t>🔥</a:t>
            </a:r>
            <a:r>
              <a:rPr lang="ja-JP" altLang="de-DE" sz="1600">
                <a:ea typeface="+mn-lt"/>
                <a:cs typeface="+mn-lt"/>
              </a:rPr>
              <a:t>ヽ</a:t>
            </a:r>
            <a:r>
              <a:rPr lang="en-US" sz="1600">
                <a:ea typeface="+mn-lt"/>
                <a:cs typeface="+mn-lt"/>
              </a:rPr>
              <a:t>(·ᗜ·* )</a:t>
            </a:r>
            <a:r>
              <a:rPr lang="ja-JP" altLang="de-DE" sz="1600">
                <a:ea typeface="+mn-lt"/>
                <a:cs typeface="+mn-lt"/>
              </a:rPr>
              <a:t>ﾉ</a:t>
            </a:r>
            <a:endParaRPr lang="de-DE" sz="1600"/>
          </a:p>
        </p:txBody>
      </p:sp>
      <p:pic>
        <p:nvPicPr>
          <p:cNvPr id="4" name="Grafik 3" descr="Fire Truck PNG Image">
            <a:extLst>
              <a:ext uri="{FF2B5EF4-FFF2-40B4-BE49-F238E27FC236}">
                <a16:creationId xmlns:a16="http://schemas.microsoft.com/office/drawing/2014/main" id="{4EF12F09-6095-EA5C-CABA-37DA4E823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226" y="1498953"/>
            <a:ext cx="3527287" cy="25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5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4C5D1A-318D-C208-ABA7-E48BDFD1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DE" sz="4000"/>
              <a:t>Data</a:t>
            </a:r>
            <a:endParaRPr lang="en-US" sz="40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1793AE-0A2F-5B5E-2DFE-57B878320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de-DE" sz="2000"/>
              <a:t>Münster </a:t>
            </a:r>
            <a:r>
              <a:rPr lang="de-DE" sz="2000" err="1"/>
              <a:t>districts</a:t>
            </a:r>
            <a:endParaRPr lang="de-DE" sz="2000"/>
          </a:p>
          <a:p>
            <a:r>
              <a:rPr lang="de-DE" sz="2000"/>
              <a:t>House </a:t>
            </a:r>
            <a:r>
              <a:rPr lang="de-DE" sz="2000" err="1"/>
              <a:t>numbers</a:t>
            </a:r>
            <a:endParaRPr lang="de-DE" sz="2000"/>
          </a:p>
          <a:p>
            <a:r>
              <a:rPr lang="de-DE" sz="2000"/>
              <a:t>Data </a:t>
            </a:r>
            <a:r>
              <a:rPr lang="de-DE" sz="2000" err="1"/>
              <a:t>from</a:t>
            </a:r>
            <a:r>
              <a:rPr lang="de-DE" sz="2000"/>
              <a:t> Stadt Münster </a:t>
            </a:r>
            <a:r>
              <a:rPr lang="de-DE" sz="2000" err="1"/>
              <a:t>about</a:t>
            </a:r>
            <a:r>
              <a:rPr lang="de-DE" sz="2000"/>
              <a:t> </a:t>
            </a:r>
            <a:r>
              <a:rPr lang="de-DE" sz="2000" err="1"/>
              <a:t>fire</a:t>
            </a:r>
            <a:r>
              <a:rPr lang="de-DE" sz="2000"/>
              <a:t> </a:t>
            </a:r>
            <a:r>
              <a:rPr lang="de-DE" sz="2000" err="1"/>
              <a:t>stations</a:t>
            </a:r>
            <a:endParaRPr lang="en-US" sz="2000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2DC0EA77-2EE6-125D-D040-35B32FFDD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1955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A72DCCE-B687-72BB-0230-925908425C32}"/>
              </a:ext>
            </a:extLst>
          </p:cNvPr>
          <p:cNvSpPr txBox="1"/>
          <p:nvPr/>
        </p:nvSpPr>
        <p:spPr>
          <a:xfrm>
            <a:off x="9332193" y="360753"/>
            <a:ext cx="22784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de-DE" sz="1600" dirty="0">
                <a:solidFill>
                  <a:schemeClr val="bg1"/>
                </a:solidFill>
                <a:ea typeface="+mn-lt"/>
                <a:cs typeface="+mn-lt"/>
              </a:rPr>
              <a:t>ヽ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(*·ᗜ·)</a:t>
            </a:r>
            <a:r>
              <a:rPr lang="ja-JP" altLang="de-DE" sz="1600" dirty="0">
                <a:solidFill>
                  <a:schemeClr val="bg1"/>
                </a:solidFill>
                <a:ea typeface="+mn-lt"/>
                <a:cs typeface="+mn-lt"/>
              </a:rPr>
              <a:t>ﾉ</a:t>
            </a:r>
            <a:r>
              <a:rPr lang="ja-JP" altLang="de-DE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ja-JP" altLang="de-DE" sz="2000" dirty="0">
                <a:solidFill>
                  <a:schemeClr val="bg1"/>
                </a:solidFill>
                <a:ea typeface="+mn-lt"/>
                <a:cs typeface="+mn-lt"/>
              </a:rPr>
              <a:t>🔥</a:t>
            </a:r>
            <a:r>
              <a:rPr lang="ja-JP" altLang="de-DE" sz="1600" dirty="0">
                <a:solidFill>
                  <a:schemeClr val="bg1"/>
                </a:solidFill>
                <a:ea typeface="+mn-lt"/>
                <a:cs typeface="+mn-lt"/>
              </a:rPr>
              <a:t>ヽ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(·ᗜ·* )</a:t>
            </a:r>
            <a:r>
              <a:rPr lang="ja-JP" altLang="de-DE" sz="1600" dirty="0">
                <a:solidFill>
                  <a:schemeClr val="bg1"/>
                </a:solidFill>
                <a:ea typeface="+mn-lt"/>
                <a:cs typeface="+mn-lt"/>
              </a:rPr>
              <a:t>ﾉ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3" name="Connecteur droit 12">
            <a:extLst>
              <a:ext uri="{FF2B5EF4-FFF2-40B4-BE49-F238E27FC236}">
                <a16:creationId xmlns:a16="http://schemas.microsoft.com/office/drawing/2014/main" id="{AFC3B268-CFF6-4D9F-89DE-5CB6C4B88A5F}"/>
              </a:ext>
            </a:extLst>
          </p:cNvPr>
          <p:cNvSpPr/>
          <p:nvPr/>
        </p:nvSpPr>
        <p:spPr>
          <a:xfrm>
            <a:off x="924480" y="1605240"/>
            <a:ext cx="3291840" cy="0"/>
          </a:xfrm>
          <a:prstGeom prst="line">
            <a:avLst/>
          </a:prstGeom>
          <a:solidFill>
            <a:srgbClr val="F6630D">
              <a:alpha val="5000"/>
            </a:srgbClr>
          </a:solidFill>
          <a:ln w="36000">
            <a:solidFill>
              <a:srgbClr val="F663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6630D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287AE971-D307-7200-32F0-309BF4A9457D}"/>
                  </a:ext>
                </a:extLst>
              </p14:cNvPr>
              <p14:cNvContentPartPr/>
              <p14:nvPr/>
            </p14:nvContentPartPr>
            <p14:xfrm>
              <a:off x="944520" y="1582620"/>
              <a:ext cx="3169080" cy="7164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287AE971-D307-7200-32F0-309BF4A945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6880" y="1564980"/>
                <a:ext cx="3204720" cy="1072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628EF82C-F514-D0D5-A1BB-73BB364AF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99880" y="1442349"/>
            <a:ext cx="3461344" cy="3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1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E67054-21D1-9E05-2804-77673177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000"/>
              <a:t>Why does it fit for this course?</a:t>
            </a:r>
            <a:endParaRPr lang="en-US" sz="50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BDC741-E38D-A03F-C2A0-D8F1F2F2F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e-DE" sz="2200" err="1"/>
              <a:t>Creating</a:t>
            </a:r>
            <a:r>
              <a:rPr lang="de-DE" sz="2200"/>
              <a:t> a </a:t>
            </a:r>
            <a:r>
              <a:rPr lang="de-DE" sz="2200" err="1"/>
              <a:t>plugin</a:t>
            </a:r>
            <a:r>
              <a:rPr lang="de-DE" sz="2200"/>
              <a:t> </a:t>
            </a:r>
            <a:r>
              <a:rPr lang="de-DE" sz="2200" err="1"/>
              <a:t>is</a:t>
            </a:r>
            <a:r>
              <a:rPr lang="de-DE" sz="2200"/>
              <a:t> an easy </a:t>
            </a:r>
            <a:r>
              <a:rPr lang="de-DE" sz="2200" err="1"/>
              <a:t>way</a:t>
            </a:r>
            <a:r>
              <a:rPr lang="de-DE" sz="2200"/>
              <a:t> </a:t>
            </a:r>
            <a:r>
              <a:rPr lang="de-DE" sz="2200" err="1"/>
              <a:t>to</a:t>
            </a:r>
            <a:r>
              <a:rPr lang="de-DE" sz="2200"/>
              <a:t> </a:t>
            </a:r>
            <a:r>
              <a:rPr lang="de-DE" sz="2200" err="1"/>
              <a:t>distribute</a:t>
            </a:r>
            <a:r>
              <a:rPr lang="de-DE" sz="2200"/>
              <a:t> </a:t>
            </a:r>
            <a:r>
              <a:rPr lang="de-DE" sz="2200" err="1"/>
              <a:t>the</a:t>
            </a:r>
            <a:r>
              <a:rPr lang="de-DE" sz="2200"/>
              <a:t> </a:t>
            </a:r>
            <a:r>
              <a:rPr lang="de-DE" sz="2200" err="1"/>
              <a:t>functionality</a:t>
            </a:r>
            <a:endParaRPr lang="de-DE" sz="2200"/>
          </a:p>
          <a:p>
            <a:r>
              <a:rPr lang="de-DE" sz="2200" err="1"/>
              <a:t>We</a:t>
            </a:r>
            <a:r>
              <a:rPr lang="de-DE" sz="2200"/>
              <a:t> </a:t>
            </a:r>
            <a:r>
              <a:rPr lang="de-DE" sz="2200" err="1"/>
              <a:t>already</a:t>
            </a:r>
            <a:r>
              <a:rPr lang="de-DE" sz="2200"/>
              <a:t> </a:t>
            </a:r>
            <a:r>
              <a:rPr lang="de-DE" sz="2200" err="1"/>
              <a:t>have</a:t>
            </a:r>
            <a:r>
              <a:rPr lang="de-DE" sz="2200"/>
              <a:t> </a:t>
            </a:r>
            <a:r>
              <a:rPr lang="de-DE" sz="2200" err="1"/>
              <a:t>the</a:t>
            </a:r>
            <a:r>
              <a:rPr lang="de-DE" sz="2200"/>
              <a:t> </a:t>
            </a:r>
            <a:r>
              <a:rPr lang="de-DE" sz="2200" err="1"/>
              <a:t>data</a:t>
            </a:r>
            <a:r>
              <a:rPr lang="de-DE" sz="2200"/>
              <a:t> </a:t>
            </a:r>
            <a:r>
              <a:rPr lang="de-DE" sz="2200" err="1"/>
              <a:t>from</a:t>
            </a:r>
            <a:r>
              <a:rPr lang="de-DE" sz="2200"/>
              <a:t> Münster</a:t>
            </a:r>
          </a:p>
          <a:p>
            <a:r>
              <a:rPr lang="de-DE" sz="2200" err="1"/>
              <a:t>We</a:t>
            </a:r>
            <a:r>
              <a:rPr lang="de-DE" sz="2200"/>
              <a:t> </a:t>
            </a:r>
            <a:r>
              <a:rPr lang="de-DE" sz="2200" err="1"/>
              <a:t>use</a:t>
            </a:r>
            <a:r>
              <a:rPr lang="de-DE" sz="2200"/>
              <a:t> </a:t>
            </a:r>
            <a:r>
              <a:rPr lang="de-DE" sz="2200" err="1"/>
              <a:t>the</a:t>
            </a:r>
            <a:r>
              <a:rPr lang="de-DE" sz="2200"/>
              <a:t> </a:t>
            </a:r>
            <a:r>
              <a:rPr lang="de-DE" sz="2200" err="1"/>
              <a:t>techniques</a:t>
            </a:r>
            <a:r>
              <a:rPr lang="de-DE" sz="2200"/>
              <a:t> </a:t>
            </a:r>
            <a:r>
              <a:rPr lang="de-DE" sz="2200" err="1"/>
              <a:t>we've</a:t>
            </a:r>
            <a:r>
              <a:rPr lang="de-DE" sz="2200"/>
              <a:t> </a:t>
            </a:r>
            <a:r>
              <a:rPr lang="de-DE" sz="2200" err="1"/>
              <a:t>learned</a:t>
            </a:r>
            <a:r>
              <a:rPr lang="de-DE" sz="2200"/>
              <a:t> in </a:t>
            </a:r>
            <a:r>
              <a:rPr lang="de-DE" sz="2200" err="1"/>
              <a:t>this</a:t>
            </a:r>
            <a:r>
              <a:rPr lang="de-DE" sz="2200"/>
              <a:t> </a:t>
            </a:r>
            <a:r>
              <a:rPr lang="de-DE" sz="2200" err="1"/>
              <a:t>course</a:t>
            </a:r>
            <a:r>
              <a:rPr lang="de-DE" sz="2200"/>
              <a:t> </a:t>
            </a:r>
            <a:r>
              <a:rPr lang="de-DE" sz="2200" err="1"/>
              <a:t>to</a:t>
            </a:r>
            <a:r>
              <a:rPr lang="de-DE" sz="2200"/>
              <a:t> </a:t>
            </a:r>
            <a:r>
              <a:rPr lang="de-DE" sz="2200" err="1"/>
              <a:t>create</a:t>
            </a:r>
            <a:r>
              <a:rPr lang="de-DE" sz="2200"/>
              <a:t> </a:t>
            </a:r>
            <a:r>
              <a:rPr lang="de-DE" sz="2200" err="1"/>
              <a:t>the</a:t>
            </a:r>
            <a:r>
              <a:rPr lang="de-DE" sz="2200"/>
              <a:t> </a:t>
            </a:r>
            <a:r>
              <a:rPr lang="de-DE" sz="2200" err="1"/>
              <a:t>plugin</a:t>
            </a:r>
            <a:endParaRPr lang="de-DE" sz="2200"/>
          </a:p>
          <a:p>
            <a:endParaRPr lang="en-US" sz="2200"/>
          </a:p>
        </p:txBody>
      </p:sp>
      <p:pic>
        <p:nvPicPr>
          <p:cNvPr id="4" name="Grafik 3" descr="Joker Hospital Scene - The Dark Knight (2008) Movie Clip HD - YouTube">
            <a:extLst>
              <a:ext uri="{FF2B5EF4-FFF2-40B4-BE49-F238E27FC236}">
                <a16:creationId xmlns:a16="http://schemas.microsoft.com/office/drawing/2014/main" id="{DA3E2B77-86CE-8F56-1A11-D1DB24428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6" r="803" b="13441"/>
          <a:stretch/>
        </p:blipFill>
        <p:spPr>
          <a:xfrm>
            <a:off x="6099048" y="1897890"/>
            <a:ext cx="5458968" cy="30622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191C694-0FD3-6B6E-BEDD-18D10D830AE5}"/>
              </a:ext>
            </a:extLst>
          </p:cNvPr>
          <p:cNvSpPr txBox="1"/>
          <p:nvPr/>
        </p:nvSpPr>
        <p:spPr>
          <a:xfrm>
            <a:off x="9332193" y="360753"/>
            <a:ext cx="22784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de-DE" sz="1600">
                <a:ea typeface="+mn-lt"/>
                <a:cs typeface="+mn-lt"/>
              </a:rPr>
              <a:t>ヽ</a:t>
            </a:r>
            <a:r>
              <a:rPr lang="en-US" sz="1600">
                <a:ea typeface="+mn-lt"/>
                <a:cs typeface="+mn-lt"/>
              </a:rPr>
              <a:t>(*·ᗜ·)</a:t>
            </a:r>
            <a:r>
              <a:rPr lang="ja-JP" altLang="de-DE" sz="1600">
                <a:ea typeface="+mn-lt"/>
                <a:cs typeface="+mn-lt"/>
              </a:rPr>
              <a:t>ﾉ</a:t>
            </a:r>
            <a:r>
              <a:rPr lang="ja-JP" altLang="de-DE" sz="2800">
                <a:ea typeface="+mn-lt"/>
                <a:cs typeface="+mn-lt"/>
              </a:rPr>
              <a:t> </a:t>
            </a:r>
            <a:r>
              <a:rPr lang="ja-JP" altLang="de-DE" sz="2000">
                <a:ea typeface="+mn-lt"/>
                <a:cs typeface="+mn-lt"/>
              </a:rPr>
              <a:t>🔥</a:t>
            </a:r>
            <a:r>
              <a:rPr lang="ja-JP" altLang="de-DE" sz="1600">
                <a:ea typeface="+mn-lt"/>
                <a:cs typeface="+mn-lt"/>
              </a:rPr>
              <a:t>ヽ</a:t>
            </a:r>
            <a:r>
              <a:rPr lang="en-US" sz="1600">
                <a:ea typeface="+mn-lt"/>
                <a:cs typeface="+mn-lt"/>
              </a:rPr>
              <a:t>(·ᗜ·* )</a:t>
            </a:r>
            <a:r>
              <a:rPr lang="ja-JP" altLang="de-DE" sz="1600">
                <a:ea typeface="+mn-lt"/>
                <a:cs typeface="+mn-lt"/>
              </a:rPr>
              <a:t>ﾉ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305000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Messinstrument, Uhr, Kompass, Im Haus enthält.&#10;&#10;Automatisch generierte Beschreibung">
            <a:extLst>
              <a:ext uri="{FF2B5EF4-FFF2-40B4-BE49-F238E27FC236}">
                <a16:creationId xmlns:a16="http://schemas.microsoft.com/office/drawing/2014/main" id="{E8A0A3C2-A025-F1C0-0F96-303634AD3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8" r="15950" b="-1"/>
          <a:stretch/>
        </p:blipFill>
        <p:spPr>
          <a:xfrm>
            <a:off x="-5741944" y="-2807090"/>
            <a:ext cx="22167215" cy="12472180"/>
          </a:xfrm>
          <a:prstGeom prst="rect">
            <a:avLst/>
          </a:prstGeom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D3D860-159D-0BB6-F903-BF83045C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Estimated time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553C43-C3BE-7805-7954-7B1C9C15B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21 h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6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61664E-B24A-1687-C81B-FDEA18DC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Inhaltsplatzhalter 18">
            <a:extLst>
              <a:ext uri="{FF2B5EF4-FFF2-40B4-BE49-F238E27FC236}">
                <a16:creationId xmlns:a16="http://schemas.microsoft.com/office/drawing/2014/main" id="{76010F2F-A44E-8F3C-6830-0A4EB05724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399686"/>
              </p:ext>
            </p:extLst>
          </p:nvPr>
        </p:nvGraphicFramePr>
        <p:xfrm>
          <a:off x="916640" y="4435818"/>
          <a:ext cx="10437160" cy="2002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38" name="Diagramm 737">
            <a:extLst>
              <a:ext uri="{FF2B5EF4-FFF2-40B4-BE49-F238E27FC236}">
                <a16:creationId xmlns:a16="http://schemas.microsoft.com/office/drawing/2014/main" id="{52F842F5-5879-0060-D8F7-80C742062E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996286"/>
              </p:ext>
            </p:extLst>
          </p:nvPr>
        </p:nvGraphicFramePr>
        <p:xfrm>
          <a:off x="918882" y="1981199"/>
          <a:ext cx="9992958" cy="2447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86" name="Textfeld 885">
            <a:extLst>
              <a:ext uri="{FF2B5EF4-FFF2-40B4-BE49-F238E27FC236}">
                <a16:creationId xmlns:a16="http://schemas.microsoft.com/office/drawing/2014/main" id="{71400243-8454-4B11-BB68-B05D6763B62C}"/>
              </a:ext>
            </a:extLst>
          </p:cNvPr>
          <p:cNvSpPr txBox="1"/>
          <p:nvPr/>
        </p:nvSpPr>
        <p:spPr>
          <a:xfrm>
            <a:off x="9332193" y="360753"/>
            <a:ext cx="22784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de-DE" sz="1600">
                <a:solidFill>
                  <a:schemeClr val="bg1"/>
                </a:solidFill>
                <a:ea typeface="+mn-lt"/>
                <a:cs typeface="+mn-lt"/>
              </a:rPr>
              <a:t>ヽ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(*·ᗜ·)</a:t>
            </a:r>
            <a:r>
              <a:rPr lang="ja-JP" altLang="de-DE" sz="1600">
                <a:solidFill>
                  <a:schemeClr val="bg1"/>
                </a:solidFill>
                <a:ea typeface="+mn-lt"/>
                <a:cs typeface="+mn-lt"/>
              </a:rPr>
              <a:t>ﾉ</a:t>
            </a:r>
            <a:r>
              <a:rPr lang="ja-JP" altLang="de-DE" sz="2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ja-JP" altLang="de-DE" sz="2000">
                <a:solidFill>
                  <a:schemeClr val="bg1"/>
                </a:solidFill>
                <a:ea typeface="+mn-lt"/>
                <a:cs typeface="+mn-lt"/>
              </a:rPr>
              <a:t>🔥</a:t>
            </a:r>
            <a:r>
              <a:rPr lang="ja-JP" altLang="de-DE" sz="1600">
                <a:solidFill>
                  <a:schemeClr val="bg1"/>
                </a:solidFill>
                <a:ea typeface="+mn-lt"/>
                <a:cs typeface="+mn-lt"/>
              </a:rPr>
              <a:t>ヽ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(·ᗜ·* )</a:t>
            </a:r>
            <a:r>
              <a:rPr lang="ja-JP" altLang="de-DE" sz="1600">
                <a:solidFill>
                  <a:schemeClr val="bg1"/>
                </a:solidFill>
                <a:ea typeface="+mn-lt"/>
                <a:cs typeface="+mn-lt"/>
              </a:rPr>
              <a:t>ﾉ</a:t>
            </a:r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8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775D7522D2D1438DDBF2F21477C417" ma:contentTypeVersion="4" ma:contentTypeDescription="Ein neues Dokument erstellen." ma:contentTypeScope="" ma:versionID="c68c5da8f78257d011dd3f12b412e7f0">
  <xsd:schema xmlns:xsd="http://www.w3.org/2001/XMLSchema" xmlns:xs="http://www.w3.org/2001/XMLSchema" xmlns:p="http://schemas.microsoft.com/office/2006/metadata/properties" xmlns:ns3="33a785fd-195c-418f-9736-eecc506bb16d" targetNamespace="http://schemas.microsoft.com/office/2006/metadata/properties" ma:root="true" ma:fieldsID="75a2d4629987f08737ae05294f6e7a6c" ns3:_="">
    <xsd:import namespace="33a785fd-195c-418f-9736-eecc506bb1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785fd-195c-418f-9736-eecc506bb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E22360-3D2D-4B44-9A74-9275FA2A2C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91B6A6-089F-47A2-8456-19C70DBB82DF}">
  <ds:schemaRefs>
    <ds:schemaRef ds:uri="http://purl.org/dc/dcmitype/"/>
    <ds:schemaRef ds:uri="33a785fd-195c-418f-9736-eecc506bb16d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C0FFB1E-693B-4389-9416-878775A673CD}">
  <ds:schemaRefs>
    <ds:schemaRef ds:uri="33a785fd-195c-418f-9736-eecc506bb1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Breitbild</PresentationFormat>
  <Paragraphs>60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To Capture and Extinguish Fires 🔥</vt:lpstr>
      <vt:lpstr>Overview of the functions</vt:lpstr>
      <vt:lpstr>Data</vt:lpstr>
      <vt:lpstr>Why does it fit for this course?</vt:lpstr>
      <vt:lpstr>Estimated time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 Langstein</dc:creator>
  <cp:lastModifiedBy>Eva Langstein</cp:lastModifiedBy>
  <cp:revision>1</cp:revision>
  <dcterms:created xsi:type="dcterms:W3CDTF">2024-07-09T10:29:05Z</dcterms:created>
  <dcterms:modified xsi:type="dcterms:W3CDTF">2024-07-12T08:01:30Z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0x0101008E775D7522D2D1438DDBF2F21477C417</vt:lpwstr>
  </property>
</Properties>
</file>